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98" r:id="rId5"/>
    <p:sldId id="300" r:id="rId6"/>
    <p:sldId id="301" r:id="rId7"/>
    <p:sldId id="307" r:id="rId8"/>
    <p:sldId id="265" r:id="rId9"/>
    <p:sldId id="283" r:id="rId10"/>
    <p:sldId id="306" r:id="rId11"/>
    <p:sldId id="296" r:id="rId12"/>
    <p:sldId id="271" r:id="rId13"/>
    <p:sldId id="302" r:id="rId14"/>
    <p:sldId id="297" r:id="rId15"/>
    <p:sldId id="292" r:id="rId16"/>
    <p:sldId id="284" r:id="rId17"/>
    <p:sldId id="293" r:id="rId18"/>
    <p:sldId id="294" r:id="rId19"/>
    <p:sldId id="295" r:id="rId20"/>
    <p:sldId id="263" r:id="rId21"/>
    <p:sldId id="268" r:id="rId22"/>
    <p:sldId id="267" r:id="rId23"/>
    <p:sldId id="269" r:id="rId24"/>
    <p:sldId id="303" r:id="rId25"/>
    <p:sldId id="280" r:id="rId26"/>
    <p:sldId id="278" r:id="rId27"/>
    <p:sldId id="277" r:id="rId28"/>
    <p:sldId id="276" r:id="rId29"/>
    <p:sldId id="285" r:id="rId30"/>
    <p:sldId id="257" r:id="rId31"/>
    <p:sldId id="256" r:id="rId32"/>
    <p:sldId id="259" r:id="rId33"/>
    <p:sldId id="30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2" autoAdjust="0"/>
  </p:normalViewPr>
  <p:slideViewPr>
    <p:cSldViewPr snapToGrid="0">
      <p:cViewPr varScale="1">
        <p:scale>
          <a:sx n="114" d="100"/>
          <a:sy n="114" d="100"/>
        </p:scale>
        <p:origin x="414" y="114"/>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1/16/2021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5</a:t>
            </a:fld>
            <a:endParaRPr lang="en-US" dirty="0"/>
          </a:p>
        </p:txBody>
      </p:sp>
    </p:spTree>
    <p:extLst>
      <p:ext uri="{BB962C8B-B14F-4D97-AF65-F5344CB8AC3E}">
        <p14:creationId xmlns:p14="http://schemas.microsoft.com/office/powerpoint/2010/main" val="159904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9</a:t>
            </a:fld>
            <a:endParaRPr lang="en-US" dirty="0"/>
          </a:p>
        </p:txBody>
      </p:sp>
    </p:spTree>
    <p:extLst>
      <p:ext uri="{BB962C8B-B14F-4D97-AF65-F5344CB8AC3E}">
        <p14:creationId xmlns:p14="http://schemas.microsoft.com/office/powerpoint/2010/main" val="191863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109802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177215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ide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0" y="3428995"/>
            <a:ext cx="4067695" cy="2942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7577513" cy="322729"/>
          </a:xfrm>
          <a:prstGeom prst="rect">
            <a:avLst/>
          </a:prstGeom>
        </p:spPr>
        <p:txBody>
          <a:bodyPr vert="horz" lIns="0" tIns="45720" rIns="0" bIns="45720" rtlCol="0" anchor="ctr">
            <a:noAutofit/>
          </a:bodyPr>
          <a:lstStyle>
            <a:lvl1pPr>
              <a:defRPr lang="en-US" sz="1765" b="1" i="0" cap="none" spc="0" baseline="0" dirty="0">
                <a:solidFill>
                  <a:schemeClr val="tx2"/>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354673" y="3803591"/>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735185" cy="2202628"/>
          </a:xfrm>
        </p:spPr>
        <p:txBody>
          <a:bodyPr vert="horz" lIns="0" tIns="45720" rIns="45720" bIns="45720" rtlCol="0">
            <a:normAutofit/>
          </a:bodyPr>
          <a:lstStyle>
            <a:lvl1pPr marL="0" indent="0">
              <a:spcBef>
                <a:spcPts val="882"/>
              </a:spcBef>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8397702" y="1000461"/>
            <a:ext cx="3513513" cy="2202628"/>
          </a:xfrm>
        </p:spPr>
        <p:txBody>
          <a:bodyPr vert="horz" lIns="45720" tIns="45720" rIns="45720" bIns="45720" rtlCol="0">
            <a:normAutofit/>
          </a:bodyPr>
          <a:lstStyle>
            <a:lvl1pPr marL="0" indent="0">
              <a:spcBef>
                <a:spcPts val="882"/>
              </a:spcBef>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0"/>
            <a:ext cx="4045524" cy="3429000"/>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4" y="3428995"/>
            <a:ext cx="8146476" cy="3429000"/>
          </a:xfrm>
        </p:spPr>
        <p:txBody>
          <a:bodyPr anchor="ctr"/>
          <a:lstStyle>
            <a:lvl1pPr marL="0" indent="0" algn="ctr">
              <a:buNone/>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6EA9E0F0-2EA0-4D8C-A4E2-A7862C2E6D3D}"/>
              </a:ext>
            </a:extLst>
          </p:cNvPr>
          <p:cNvSpPr>
            <a:spLocks noGrp="1"/>
          </p:cNvSpPr>
          <p:nvPr>
            <p:ph type="body" sz="quarter" idx="18" hasCustomPrompt="1"/>
          </p:nvPr>
        </p:nvSpPr>
        <p:spPr>
          <a:xfrm>
            <a:off x="313509" y="4114800"/>
            <a:ext cx="3524596" cy="322729"/>
          </a:xfrm>
        </p:spPr>
        <p:txBody>
          <a:bodyPr vert="horz" lIns="0" tIns="45720" rIns="0" bIns="45720" rtlCol="0">
            <a:noAutofit/>
          </a:bodyPr>
          <a:lstStyle>
            <a:lvl1pPr marL="0" indent="0">
              <a:lnSpc>
                <a:spcPct val="100000"/>
              </a:lnSpc>
              <a:spcBef>
                <a:spcPts val="0"/>
              </a:spcBef>
              <a:buNone/>
              <a:defRPr lang="en-US" sz="1765" b="1" dirty="0">
                <a:solidFill>
                  <a:schemeClr val="bg1"/>
                </a:solidFill>
                <a:latin typeface="+mj-lt"/>
              </a:defRPr>
            </a:lvl1pPr>
          </a:lstStyle>
          <a:p>
            <a:pPr marL="99365" lvl="0" indent="-99365" defTabSz="806867">
              <a:spcBef>
                <a:spcPts val="882"/>
              </a:spcBef>
            </a:pPr>
            <a:r>
              <a:rPr lang="en-US" dirty="0"/>
              <a:t>Add title here</a:t>
            </a:r>
          </a:p>
        </p:txBody>
      </p:sp>
      <p:sp>
        <p:nvSpPr>
          <p:cNvPr id="14" name="Text Placeholder 3">
            <a:extLst>
              <a:ext uri="{FF2B5EF4-FFF2-40B4-BE49-F238E27FC236}">
                <a16:creationId xmlns:a16="http://schemas.microsoft.com/office/drawing/2014/main" id="{29B90121-EE03-4CB9-B6B4-085C61698D01}"/>
              </a:ext>
            </a:extLst>
          </p:cNvPr>
          <p:cNvSpPr>
            <a:spLocks noGrp="1"/>
          </p:cNvSpPr>
          <p:nvPr>
            <p:ph type="body" sz="quarter" idx="20"/>
          </p:nvPr>
        </p:nvSpPr>
        <p:spPr>
          <a:xfrm>
            <a:off x="313653" y="4469747"/>
            <a:ext cx="3513667" cy="2203356"/>
          </a:xfrm>
        </p:spPr>
        <p:txBody>
          <a:bodyPr lIns="0" rIns="0"/>
          <a:lstStyle>
            <a:lvl1pPr marL="0" indent="0">
              <a:spcBef>
                <a:spcPts val="882"/>
              </a:spcBef>
              <a:buFont typeface="Arial" panose="020B0604020202020204" pitchFamily="34" charset="0"/>
              <a:buNone/>
              <a:defRPr sz="971">
                <a:solidFill>
                  <a:schemeClr val="bg1"/>
                </a:solidFill>
              </a:defRPr>
            </a:lvl1pPr>
          </a:lstStyle>
          <a:p>
            <a:pPr lvl="0"/>
            <a:r>
              <a:rPr lang="en-US"/>
              <a:t>Click to edit Master text styles</a:t>
            </a:r>
          </a:p>
        </p:txBody>
      </p:sp>
      <p:sp>
        <p:nvSpPr>
          <p:cNvPr id="12" name="Slide Number Placeholder 2">
            <a:extLst>
              <a:ext uri="{FF2B5EF4-FFF2-40B4-BE49-F238E27FC236}">
                <a16:creationId xmlns:a16="http://schemas.microsoft.com/office/drawing/2014/main" id="{941B5396-1475-4B0B-94EE-17FE6366A98F}"/>
              </a:ext>
            </a:extLst>
          </p:cNvPr>
          <p:cNvSpPr>
            <a:spLocks noGrp="1"/>
          </p:cNvSpPr>
          <p:nvPr>
            <p:ph type="sldNum" sz="quarter" idx="21"/>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180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side Op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3" cy="2939135"/>
          </a:xfrm>
        </p:spPr>
        <p:txBody>
          <a:bodyPr anchor="ctr"/>
          <a:lstStyle>
            <a:lvl1pPr marL="0" indent="0" algn="ctr">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4045523" y="0"/>
            <a:ext cx="8146478" cy="3429000"/>
          </a:xfrm>
        </p:spPr>
        <p:txBody>
          <a:bodyPr anchor="ctr"/>
          <a:lstStyle>
            <a:lvl1pPr marL="0" indent="0" algn="ctr">
              <a:buNone/>
              <a:defRPr/>
            </a:lvl1pPr>
          </a:lstStyle>
          <a:p>
            <a:r>
              <a:rPr lang="en-US"/>
              <a:t>Click icon to add picture</a:t>
            </a:r>
            <a:endParaRPr lang="en-US" dirty="0"/>
          </a:p>
        </p:txBody>
      </p:sp>
      <p:sp>
        <p:nvSpPr>
          <p:cNvPr id="21" name="Text Placeholder 21">
            <a:extLst>
              <a:ext uri="{FF2B5EF4-FFF2-40B4-BE49-F238E27FC236}">
                <a16:creationId xmlns:a16="http://schemas.microsoft.com/office/drawing/2014/main" id="{A0DE9D14-70A5-499A-8477-B8B31FF61257}"/>
              </a:ext>
            </a:extLst>
          </p:cNvPr>
          <p:cNvSpPr>
            <a:spLocks noGrp="1"/>
          </p:cNvSpPr>
          <p:nvPr>
            <p:ph type="body" sz="quarter" idx="11"/>
          </p:nvPr>
        </p:nvSpPr>
        <p:spPr>
          <a:xfrm>
            <a:off x="4333702" y="4429461"/>
            <a:ext cx="3513513" cy="1938674"/>
          </a:xfrm>
        </p:spPr>
        <p:txBody>
          <a:bodyPr vert="horz" lIns="0" tIns="45720" rIns="45720" bIns="45720" rtlCol="0">
            <a:normAutofit/>
          </a:bodyPr>
          <a:lstStyle>
            <a:lvl1pPr marL="0" indent="0">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4" name="Text Placeholder 21">
            <a:extLst>
              <a:ext uri="{FF2B5EF4-FFF2-40B4-BE49-F238E27FC236}">
                <a16:creationId xmlns:a16="http://schemas.microsoft.com/office/drawing/2014/main" id="{F6196E76-A393-420A-AC0B-D85E23CABF81}"/>
              </a:ext>
            </a:extLst>
          </p:cNvPr>
          <p:cNvSpPr>
            <a:spLocks noGrp="1"/>
          </p:cNvSpPr>
          <p:nvPr>
            <p:ph type="body" sz="quarter" idx="12"/>
          </p:nvPr>
        </p:nvSpPr>
        <p:spPr>
          <a:xfrm>
            <a:off x="8397702" y="4429460"/>
            <a:ext cx="3513513" cy="1938673"/>
          </a:xfrm>
        </p:spPr>
        <p:txBody>
          <a:bodyPr vert="horz" lIns="0" tIns="45720" rIns="45720" bIns="45720" rtlCol="0">
            <a:normAutofit/>
          </a:bodyPr>
          <a:lstStyle>
            <a:lvl1pPr marL="0" indent="0">
              <a:buNone/>
              <a:defRPr lang="en-US" sz="971" b="0" spc="0" baseline="0" dirty="0">
                <a:solidFill>
                  <a:schemeClr val="tx1"/>
                </a:solidFill>
              </a:defRPr>
            </a:lvl1pPr>
          </a:lstStyle>
          <a:p>
            <a:pPr marL="99365" lvl="0" indent="-99365" defTabSz="403433">
              <a:lnSpc>
                <a:spcPct val="150000"/>
              </a:lnSpc>
              <a:spcBef>
                <a:spcPts val="0"/>
              </a:spcBef>
            </a:pPr>
            <a:r>
              <a:rPr lang="en-US"/>
              <a:t>Click to edit Master text styles</a:t>
            </a:r>
          </a:p>
        </p:txBody>
      </p:sp>
      <p:sp>
        <p:nvSpPr>
          <p:cNvPr id="3" name="Title 2">
            <a:extLst>
              <a:ext uri="{FF2B5EF4-FFF2-40B4-BE49-F238E27FC236}">
                <a16:creationId xmlns:a16="http://schemas.microsoft.com/office/drawing/2014/main" id="{D46EEC80-D9AF-431C-AB25-980960CCD2B8}"/>
              </a:ext>
            </a:extLst>
          </p:cNvPr>
          <p:cNvSpPr>
            <a:spLocks noGrp="1"/>
          </p:cNvSpPr>
          <p:nvPr>
            <p:ph type="title"/>
          </p:nvPr>
        </p:nvSpPr>
        <p:spPr>
          <a:xfrm>
            <a:off x="277091" y="693869"/>
            <a:ext cx="3568931" cy="597049"/>
          </a:xfrm>
        </p:spPr>
        <p:txBody>
          <a:bodyPr anchor="t"/>
          <a:lstStyle>
            <a:lvl1pPr>
              <a:lnSpc>
                <a:spcPct val="100000"/>
              </a:lnSpc>
              <a:defRPr sz="1765" b="1"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ABB5356-8B51-4274-9C90-A80A18EAC00B}"/>
              </a:ext>
            </a:extLst>
          </p:cNvPr>
          <p:cNvSpPr>
            <a:spLocks noGrp="1"/>
          </p:cNvSpPr>
          <p:nvPr>
            <p:ph type="body" sz="quarter" idx="15"/>
          </p:nvPr>
        </p:nvSpPr>
        <p:spPr>
          <a:xfrm>
            <a:off x="277092" y="1382527"/>
            <a:ext cx="3569470" cy="1874184"/>
          </a:xfrm>
        </p:spPr>
        <p:txBody>
          <a:bodyPr/>
          <a:lstStyle>
            <a:lvl1pPr marL="153305" indent="-153305">
              <a:lnSpc>
                <a:spcPts val="1588"/>
              </a:lnSpc>
              <a:spcBef>
                <a:spcPts val="882"/>
              </a:spcBef>
              <a:defRPr sz="97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FBBDB168-B4B2-4C61-A824-4FB0C315A18E}"/>
              </a:ext>
            </a:extLst>
          </p:cNvPr>
          <p:cNvSpPr>
            <a:spLocks noGrp="1"/>
          </p:cNvSpPr>
          <p:nvPr>
            <p:ph type="body" sz="quarter" idx="16"/>
          </p:nvPr>
        </p:nvSpPr>
        <p:spPr>
          <a:xfrm>
            <a:off x="4333394" y="4034118"/>
            <a:ext cx="7577667" cy="395007"/>
          </a:xfrm>
        </p:spPr>
        <p:txBody>
          <a:bodyPr lIns="0" anchor="ctr"/>
          <a:lstStyle>
            <a:lvl1pPr marL="0" indent="0">
              <a:lnSpc>
                <a:spcPct val="100000"/>
              </a:lnSpc>
              <a:buFont typeface="Arial" panose="020B0604020202020204" pitchFamily="34" charset="0"/>
              <a:buNone/>
              <a:defRPr sz="1765" b="1" cap="all" baseline="0">
                <a:solidFill>
                  <a:schemeClr val="tx2"/>
                </a:solidFill>
                <a:latin typeface="+mj-lt"/>
              </a:defRPr>
            </a:lvl1pPr>
          </a:lstStyle>
          <a:p>
            <a:pPr lvl="0"/>
            <a:r>
              <a:rPr lang="en-US"/>
              <a:t>Click to edit Master text styles</a:t>
            </a:r>
          </a:p>
        </p:txBody>
      </p:sp>
      <p:sp>
        <p:nvSpPr>
          <p:cNvPr id="13" name="Slide Number Placeholder 2">
            <a:extLst>
              <a:ext uri="{FF2B5EF4-FFF2-40B4-BE49-F238E27FC236}">
                <a16:creationId xmlns:a16="http://schemas.microsoft.com/office/drawing/2014/main" id="{F49520FA-9726-462C-A7BE-13F3730C8229}"/>
              </a:ext>
            </a:extLst>
          </p:cNvPr>
          <p:cNvSpPr>
            <a:spLocks noGrp="1"/>
          </p:cNvSpPr>
          <p:nvPr>
            <p:ph type="sldNum" sz="quarter" idx="17"/>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59821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Layout Op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D62240-1E88-4AF1-B533-E4A44C81DEF1}"/>
              </a:ext>
            </a:extLst>
          </p:cNvPr>
          <p:cNvSpPr/>
          <p:nvPr userDrawn="1"/>
        </p:nvSpPr>
        <p:spPr>
          <a:xfrm>
            <a:off x="4056614" y="3429000"/>
            <a:ext cx="4089862" cy="29391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2" name="Title 1">
            <a:extLst>
              <a:ext uri="{FF2B5EF4-FFF2-40B4-BE49-F238E27FC236}">
                <a16:creationId xmlns:a16="http://schemas.microsoft.com/office/drawing/2014/main" id="{39818D87-9017-48E8-9B89-B4C276E5C06B}"/>
              </a:ext>
            </a:extLst>
          </p:cNvPr>
          <p:cNvSpPr>
            <a:spLocks noGrp="1"/>
          </p:cNvSpPr>
          <p:nvPr>
            <p:ph type="ctrTitle" hasCustomPrompt="1"/>
          </p:nvPr>
        </p:nvSpPr>
        <p:spPr>
          <a:xfrm>
            <a:off x="4333702" y="677732"/>
            <a:ext cx="3524596" cy="322729"/>
          </a:xfrm>
          <a:prstGeom prst="rect">
            <a:avLst/>
          </a:prstGeom>
        </p:spPr>
        <p:txBody>
          <a:bodyPr vert="horz" lIns="0" tIns="45720" rIns="0" bIns="45720" rtlCol="0" anchor="ctr">
            <a:noAutofit/>
          </a:bodyPr>
          <a:lstStyle>
            <a:lvl1pPr>
              <a:defRPr lang="en-US" sz="1765" b="1" i="0" spc="0" baseline="0" dirty="0">
                <a:solidFill>
                  <a:schemeClr val="accent1"/>
                </a:solidFill>
                <a:ea typeface="+mn-ea"/>
                <a:cs typeface="+mn-cs"/>
              </a:defRPr>
            </a:lvl1pPr>
          </a:lstStyle>
          <a:p>
            <a:pPr marL="0" lvl="0" indent="0" defTabSz="806867">
              <a:lnSpc>
                <a:spcPct val="100000"/>
              </a:lnSpc>
              <a:spcBef>
                <a:spcPts val="882"/>
              </a:spcBef>
              <a:buFont typeface="Arial" panose="020B0604020202020204" pitchFamily="34" charset="0"/>
            </a:pPr>
            <a:r>
              <a:rPr lang="en-US" dirty="0"/>
              <a:t>Add title here</a:t>
            </a:r>
          </a:p>
        </p:txBody>
      </p:sp>
      <p:sp>
        <p:nvSpPr>
          <p:cNvPr id="8" name="Rectangle 7">
            <a:extLst>
              <a:ext uri="{FF2B5EF4-FFF2-40B4-BE49-F238E27FC236}">
                <a16:creationId xmlns:a16="http://schemas.microsoft.com/office/drawing/2014/main" id="{0F0B1261-A13A-4E9E-AA95-EED10F4CFA0E}"/>
              </a:ext>
            </a:extLst>
          </p:cNvPr>
          <p:cNvSpPr/>
          <p:nvPr userDrawn="1"/>
        </p:nvSpPr>
        <p:spPr>
          <a:xfrm>
            <a:off x="-11080" y="0"/>
            <a:ext cx="406769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cxnSp>
        <p:nvCxnSpPr>
          <p:cNvPr id="11" name="Straight Connector 10">
            <a:extLst>
              <a:ext uri="{FF2B5EF4-FFF2-40B4-BE49-F238E27FC236}">
                <a16:creationId xmlns:a16="http://schemas.microsoft.com/office/drawing/2014/main" id="{A1A4A6AC-F3AF-4832-AD1D-6D835E5EEB44}"/>
              </a:ext>
            </a:extLst>
          </p:cNvPr>
          <p:cNvCxnSpPr/>
          <p:nvPr userDrawn="1"/>
        </p:nvCxnSpPr>
        <p:spPr>
          <a:xfrm>
            <a:off x="475013" y="489857"/>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02D408-24F0-48D9-9651-58EF6575D3CA}"/>
              </a:ext>
            </a:extLst>
          </p:cNvPr>
          <p:cNvCxnSpPr>
            <a:cxnSpLocks/>
          </p:cNvCxnSpPr>
          <p:nvPr userDrawn="1"/>
        </p:nvCxnSpPr>
        <p:spPr>
          <a:xfrm>
            <a:off x="4411287" y="489857"/>
            <a:ext cx="1108364" cy="0"/>
          </a:xfrm>
          <a:prstGeom prst="line">
            <a:avLst/>
          </a:prstGeom>
          <a:ln w="6032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E684CA-499F-49C1-B233-507FE44E7C65}"/>
              </a:ext>
            </a:extLst>
          </p:cNvPr>
          <p:cNvCxnSpPr>
            <a:cxnSpLocks/>
          </p:cNvCxnSpPr>
          <p:nvPr userDrawn="1"/>
        </p:nvCxnSpPr>
        <p:spPr>
          <a:xfrm>
            <a:off x="4411287" y="3803596"/>
            <a:ext cx="110836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8A2F17EA-EFE7-4229-8CC7-1811C56350FC}"/>
              </a:ext>
            </a:extLst>
          </p:cNvPr>
          <p:cNvSpPr>
            <a:spLocks noGrp="1"/>
          </p:cNvSpPr>
          <p:nvPr>
            <p:ph type="body" sz="quarter" idx="10" hasCustomPrompt="1"/>
          </p:nvPr>
        </p:nvSpPr>
        <p:spPr>
          <a:xfrm>
            <a:off x="4333702" y="4114800"/>
            <a:ext cx="3524596" cy="322729"/>
          </a:xfrm>
        </p:spPr>
        <p:txBody>
          <a:bodyPr vert="horz" lIns="0" tIns="45720" rIns="0" bIns="45720" rtlCol="0" anchor="ctr">
            <a:noAutofit/>
          </a:bodyPr>
          <a:lstStyle>
            <a:lvl1pPr marL="0" indent="0">
              <a:buNone/>
              <a:defRPr lang="en-US" sz="1765" b="1" i="0" spc="0" baseline="0" dirty="0">
                <a:solidFill>
                  <a:schemeClr val="bg1"/>
                </a:solidFill>
                <a:latin typeface="+mj-lt"/>
              </a:defRPr>
            </a:lvl1pPr>
          </a:lstStyle>
          <a:p>
            <a:pPr marL="203210" lvl="0" indent="-302575" defTabSz="806867">
              <a:lnSpc>
                <a:spcPct val="100000"/>
              </a:lnSpc>
              <a:spcBef>
                <a:spcPts val="882"/>
              </a:spcBef>
            </a:pPr>
            <a:r>
              <a:rPr lang="en-US" dirty="0"/>
              <a:t>Add title here</a:t>
            </a:r>
          </a:p>
        </p:txBody>
      </p:sp>
      <p:sp>
        <p:nvSpPr>
          <p:cNvPr id="22" name="Text Placeholder 21">
            <a:extLst>
              <a:ext uri="{FF2B5EF4-FFF2-40B4-BE49-F238E27FC236}">
                <a16:creationId xmlns:a16="http://schemas.microsoft.com/office/drawing/2014/main" id="{55B5E731-82EE-4BF9-9BBF-10AE838CC47C}"/>
              </a:ext>
            </a:extLst>
          </p:cNvPr>
          <p:cNvSpPr>
            <a:spLocks noGrp="1"/>
          </p:cNvSpPr>
          <p:nvPr>
            <p:ph type="body" sz="quarter" idx="11"/>
          </p:nvPr>
        </p:nvSpPr>
        <p:spPr>
          <a:xfrm>
            <a:off x="4333702" y="1000461"/>
            <a:ext cx="3513513" cy="2355925"/>
          </a:xfrm>
        </p:spPr>
        <p:txBody>
          <a:bodyPr vert="horz" lIns="0" tIns="45720" rIns="0" bIns="45720" rtlCol="0">
            <a:normAutofit/>
          </a:bodyPr>
          <a:lstStyle>
            <a:lvl1pPr marL="0" indent="0">
              <a:lnSpc>
                <a:spcPct val="150000"/>
              </a:lnSpc>
              <a:buNone/>
              <a:defRPr lang="en-US" sz="971" b="0" spc="0" baseline="0" dirty="0"/>
            </a:lvl1pPr>
          </a:lstStyle>
          <a:p>
            <a:pPr marL="99365" lvl="0" indent="-99365" defTabSz="403433">
              <a:lnSpc>
                <a:spcPct val="150000"/>
              </a:lnSpc>
              <a:spcBef>
                <a:spcPts val="0"/>
              </a:spcBef>
            </a:pPr>
            <a:r>
              <a:rPr lang="en-US"/>
              <a:t>Click to edit Master text styles</a:t>
            </a:r>
          </a:p>
        </p:txBody>
      </p:sp>
      <p:sp>
        <p:nvSpPr>
          <p:cNvPr id="23" name="Text Placeholder 21">
            <a:extLst>
              <a:ext uri="{FF2B5EF4-FFF2-40B4-BE49-F238E27FC236}">
                <a16:creationId xmlns:a16="http://schemas.microsoft.com/office/drawing/2014/main" id="{47551B2B-39F7-4786-993B-A2D8AA16C81C}"/>
              </a:ext>
            </a:extLst>
          </p:cNvPr>
          <p:cNvSpPr>
            <a:spLocks noGrp="1"/>
          </p:cNvSpPr>
          <p:nvPr>
            <p:ph type="body" sz="quarter" idx="12"/>
          </p:nvPr>
        </p:nvSpPr>
        <p:spPr>
          <a:xfrm>
            <a:off x="4344785" y="4469802"/>
            <a:ext cx="3513513" cy="1653988"/>
          </a:xfrm>
        </p:spPr>
        <p:txBody>
          <a:bodyPr vert="horz" lIns="0" tIns="45720" rIns="0" bIns="45720" rtlCol="0">
            <a:normAutofit/>
          </a:bodyPr>
          <a:lstStyle>
            <a:lvl1pPr marL="0" indent="0">
              <a:buNone/>
              <a:defRPr lang="en-US" sz="971" b="0" spc="0" baseline="0" dirty="0">
                <a:solidFill>
                  <a:schemeClr val="bg1"/>
                </a:solidFill>
              </a:defRPr>
            </a:lvl1pPr>
          </a:lstStyle>
          <a:p>
            <a:pPr marL="99365" lvl="0" indent="-99365" defTabSz="403433">
              <a:lnSpc>
                <a:spcPct val="150000"/>
              </a:lnSpc>
              <a:spcBef>
                <a:spcPts val="0"/>
              </a:spcBef>
            </a:pPr>
            <a:r>
              <a:rPr lang="en-US"/>
              <a:t>Click to edit Master text styles</a:t>
            </a:r>
          </a:p>
        </p:txBody>
      </p:sp>
      <p:sp>
        <p:nvSpPr>
          <p:cNvPr id="25" name="Picture Placeholder 24">
            <a:extLst>
              <a:ext uri="{FF2B5EF4-FFF2-40B4-BE49-F238E27FC236}">
                <a16:creationId xmlns:a16="http://schemas.microsoft.com/office/drawing/2014/main" id="{719DC747-7CF6-4CCB-AD63-815D60FC6F3E}"/>
              </a:ext>
            </a:extLst>
          </p:cNvPr>
          <p:cNvSpPr>
            <a:spLocks noGrp="1"/>
          </p:cNvSpPr>
          <p:nvPr>
            <p:ph type="pic" sz="quarter" idx="13"/>
          </p:nvPr>
        </p:nvSpPr>
        <p:spPr>
          <a:xfrm>
            <a:off x="0" y="3429000"/>
            <a:ext cx="4045524" cy="3429000"/>
          </a:xfrm>
        </p:spPr>
        <p:txBody>
          <a:bodyPr anchor="ctr"/>
          <a:lstStyle>
            <a:lvl1pPr marL="0" indent="0" algn="ctr">
              <a:buFont typeface="Arial" panose="020B0604020202020204" pitchFamily="34" charset="0"/>
              <a:buNone/>
              <a:defRPr/>
            </a:lvl1pPr>
          </a:lstStyle>
          <a:p>
            <a:r>
              <a:rPr lang="en-US"/>
              <a:t>Click icon to add picture</a:t>
            </a:r>
            <a:endParaRPr lang="en-US" dirty="0"/>
          </a:p>
        </p:txBody>
      </p:sp>
      <p:sp>
        <p:nvSpPr>
          <p:cNvPr id="26" name="Picture Placeholder 24">
            <a:extLst>
              <a:ext uri="{FF2B5EF4-FFF2-40B4-BE49-F238E27FC236}">
                <a16:creationId xmlns:a16="http://schemas.microsoft.com/office/drawing/2014/main" id="{A1AE2DD5-B409-4195-BCAA-51F07D05C90F}"/>
              </a:ext>
            </a:extLst>
          </p:cNvPr>
          <p:cNvSpPr>
            <a:spLocks noGrp="1"/>
          </p:cNvSpPr>
          <p:nvPr>
            <p:ph type="pic" sz="quarter" idx="14"/>
          </p:nvPr>
        </p:nvSpPr>
        <p:spPr>
          <a:xfrm>
            <a:off x="8146477" y="0"/>
            <a:ext cx="4045523" cy="6368141"/>
          </a:xfrm>
        </p:spPr>
        <p:txBody>
          <a:bodyPr anchor="ctr"/>
          <a:lstStyle>
            <a:lvl1pPr marL="0" indent="0" algn="ctr">
              <a:buFont typeface="Arial" panose="020B0604020202020204" pitchFamily="34" charset="0"/>
              <a:buNone/>
              <a:defRPr/>
            </a:lvl1pPr>
          </a:lstStyle>
          <a:p>
            <a:r>
              <a:rPr lang="en-US" dirty="0"/>
              <a:t>Click icon to add picture</a:t>
            </a:r>
          </a:p>
        </p:txBody>
      </p:sp>
      <p:sp>
        <p:nvSpPr>
          <p:cNvPr id="32" name="Picture Placeholder 31">
            <a:extLst>
              <a:ext uri="{FF2B5EF4-FFF2-40B4-BE49-F238E27FC236}">
                <a16:creationId xmlns:a16="http://schemas.microsoft.com/office/drawing/2014/main" id="{88E211B8-8563-4519-9AEE-21923AF1C651}"/>
              </a:ext>
            </a:extLst>
          </p:cNvPr>
          <p:cNvSpPr>
            <a:spLocks noGrp="1" noChangeAspect="1"/>
          </p:cNvSpPr>
          <p:nvPr>
            <p:ph type="pic" sz="quarter" idx="18" hasCustomPrompt="1"/>
          </p:nvPr>
        </p:nvSpPr>
        <p:spPr>
          <a:xfrm>
            <a:off x="9486824" y="1000461"/>
            <a:ext cx="1307869" cy="952052"/>
          </a:xfrm>
          <a:prstGeom prst="ellipse">
            <a:avLst/>
          </a:prstGeom>
          <a:noFill/>
        </p:spPr>
        <p:txBody>
          <a:bodyPr vert="horz" lIns="91440" tIns="45720" rIns="91440" bIns="45720" rtlCol="0" anchor="ctr">
            <a:normAutofit/>
          </a:bodyPr>
          <a:lstStyle>
            <a:lvl1pPr marL="0" indent="0">
              <a:buNone/>
              <a:defRPr lang="en-US" sz="1588" b="1">
                <a:ln>
                  <a:noFill/>
                </a:ln>
                <a:solidFill>
                  <a:schemeClr val="accent1"/>
                </a:solidFill>
              </a:defRPr>
            </a:lvl1pPr>
          </a:lstStyle>
          <a:p>
            <a:pPr marL="99365" lvl="0" indent="-99365" algn="ctr" defTabSz="806867">
              <a:spcBef>
                <a:spcPts val="882"/>
              </a:spcBef>
            </a:pPr>
            <a:r>
              <a:rPr lang="en-US" dirty="0"/>
              <a:t>Add Icon</a:t>
            </a:r>
          </a:p>
        </p:txBody>
      </p:sp>
      <p:sp>
        <p:nvSpPr>
          <p:cNvPr id="4" name="Text Placeholder 3">
            <a:extLst>
              <a:ext uri="{FF2B5EF4-FFF2-40B4-BE49-F238E27FC236}">
                <a16:creationId xmlns:a16="http://schemas.microsoft.com/office/drawing/2014/main" id="{F0938E77-266C-48C7-80FE-F935050BE8CC}"/>
              </a:ext>
            </a:extLst>
          </p:cNvPr>
          <p:cNvSpPr>
            <a:spLocks noGrp="1"/>
          </p:cNvSpPr>
          <p:nvPr>
            <p:ph type="body" sz="quarter" idx="19"/>
          </p:nvPr>
        </p:nvSpPr>
        <p:spPr>
          <a:xfrm>
            <a:off x="304070" y="677956"/>
            <a:ext cx="3402676" cy="2355925"/>
          </a:xfrm>
        </p:spPr>
        <p:txBody>
          <a:bodyPr>
            <a:normAutofit/>
          </a:bodyPr>
          <a:lstStyle>
            <a:lvl1pPr marL="0" indent="0">
              <a:lnSpc>
                <a:spcPts val="2294"/>
              </a:lnSpc>
              <a:buFont typeface="Arial" panose="020B0604020202020204" pitchFamily="34" charset="0"/>
              <a:buNone/>
              <a:defRPr sz="1765" b="1" i="1">
                <a:solidFill>
                  <a:schemeClr val="bg1"/>
                </a:solidFill>
              </a:defRPr>
            </a:lvl1pPr>
          </a:lstStyle>
          <a:p>
            <a:pPr lvl="0"/>
            <a:r>
              <a:rPr lang="en-US"/>
              <a:t>Click to edit Master text styles</a:t>
            </a:r>
          </a:p>
        </p:txBody>
      </p:sp>
      <p:sp>
        <p:nvSpPr>
          <p:cNvPr id="24" name="Text Placeholder 5">
            <a:extLst>
              <a:ext uri="{FF2B5EF4-FFF2-40B4-BE49-F238E27FC236}">
                <a16:creationId xmlns:a16="http://schemas.microsoft.com/office/drawing/2014/main" id="{1D9B5B59-BC60-4443-AB00-3CA587F70CC5}"/>
              </a:ext>
            </a:extLst>
          </p:cNvPr>
          <p:cNvSpPr>
            <a:spLocks noGrp="1"/>
          </p:cNvSpPr>
          <p:nvPr>
            <p:ph type="body" sz="quarter" idx="20" hasCustomPrompt="1"/>
          </p:nvPr>
        </p:nvSpPr>
        <p:spPr>
          <a:xfrm>
            <a:off x="8423563" y="2267175"/>
            <a:ext cx="3413606" cy="1371600"/>
          </a:xfrm>
        </p:spPr>
        <p:txBody>
          <a:bodyPr/>
          <a:lstStyle>
            <a:lvl1pPr marL="0" indent="0" algn="ctr">
              <a:lnSpc>
                <a:spcPts val="4588"/>
              </a:lnSpc>
              <a:buFont typeface="Arial" panose="020B0604020202020204" pitchFamily="34" charset="0"/>
              <a:buNone/>
              <a:defRPr sz="4236" b="1" cap="all" baseline="0">
                <a:solidFill>
                  <a:schemeClr val="bg1"/>
                </a:solidFill>
                <a:latin typeface="+mj-lt"/>
              </a:defRPr>
            </a:lvl1pPr>
          </a:lstStyle>
          <a:p>
            <a:pPr lvl="0"/>
            <a:r>
              <a:rPr lang="en-US" dirty="0"/>
              <a:t>Add Title</a:t>
            </a:r>
          </a:p>
        </p:txBody>
      </p:sp>
      <p:sp>
        <p:nvSpPr>
          <p:cNvPr id="28" name="Text Placeholder 9">
            <a:extLst>
              <a:ext uri="{FF2B5EF4-FFF2-40B4-BE49-F238E27FC236}">
                <a16:creationId xmlns:a16="http://schemas.microsoft.com/office/drawing/2014/main" id="{90882617-F0AB-428F-85CF-B87E0D6BC73F}"/>
              </a:ext>
            </a:extLst>
          </p:cNvPr>
          <p:cNvSpPr>
            <a:spLocks noGrp="1"/>
          </p:cNvSpPr>
          <p:nvPr>
            <p:ph type="body" sz="quarter" idx="21"/>
          </p:nvPr>
        </p:nvSpPr>
        <p:spPr>
          <a:xfrm>
            <a:off x="8423563" y="3932119"/>
            <a:ext cx="3413606" cy="537683"/>
          </a:xfrm>
        </p:spPr>
        <p:txBody>
          <a:bodyPr/>
          <a:lstStyle>
            <a:lvl1pPr marL="0" indent="0" algn="ctr">
              <a:lnSpc>
                <a:spcPct val="130000"/>
              </a:lnSpc>
              <a:spcBef>
                <a:spcPts val="882"/>
              </a:spcBef>
              <a:buFont typeface="Arial" panose="020B0604020202020204" pitchFamily="34" charset="0"/>
              <a:buNone/>
              <a:defRPr sz="1147" cap="all" baseline="0">
                <a:solidFill>
                  <a:schemeClr val="bg1"/>
                </a:solidFill>
              </a:defRPr>
            </a:lvl1pPr>
          </a:lstStyle>
          <a:p>
            <a:pPr lvl="0"/>
            <a:r>
              <a:rPr lang="en-US"/>
              <a:t>Click to edit Master text styles</a:t>
            </a:r>
          </a:p>
        </p:txBody>
      </p:sp>
      <p:sp>
        <p:nvSpPr>
          <p:cNvPr id="18" name="Slide Number Placeholder 2">
            <a:extLst>
              <a:ext uri="{FF2B5EF4-FFF2-40B4-BE49-F238E27FC236}">
                <a16:creationId xmlns:a16="http://schemas.microsoft.com/office/drawing/2014/main" id="{0B97B01F-083B-4360-A5A8-25ED3857CE7E}"/>
              </a:ext>
            </a:extLst>
          </p:cNvPr>
          <p:cNvSpPr>
            <a:spLocks noGrp="1"/>
          </p:cNvSpPr>
          <p:nvPr>
            <p:ph type="sldNum" sz="quarter" idx="22"/>
          </p:nvPr>
        </p:nvSpPr>
        <p:spPr>
          <a:xfrm>
            <a:off x="11760000" y="6371351"/>
            <a:ext cx="432000" cy="432000"/>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5398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61CDC-F957-41FC-A129-47AF1DF96A85}"/>
              </a:ext>
            </a:extLst>
          </p:cNvPr>
          <p:cNvPicPr>
            <a:picLocks noChangeAspect="1"/>
          </p:cNvPicPr>
          <p:nvPr userDrawn="1"/>
        </p:nvPicPr>
        <p:blipFill>
          <a:blip r:embed="rId28"/>
          <a:stretch>
            <a:fillRect/>
          </a:stretch>
        </p:blipFill>
        <p:spPr>
          <a:xfrm>
            <a:off x="10050912" y="6439820"/>
            <a:ext cx="1438275" cy="28575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7" r:id="rId24"/>
    <p:sldLayoutId id="2147483679" r:id="rId25"/>
    <p:sldLayoutId id="2147483680"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4.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srcRect/>
          <a:stretch/>
        </p:blipFill>
        <p:spPr>
          <a:xfrm>
            <a:off x="0" y="141816"/>
            <a:ext cx="9780588" cy="652039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a:solidFill>
            <a:srgbClr val="FFFFFF">
              <a:alpha val="80000"/>
            </a:srgbClr>
          </a:solidFill>
        </p:spPr>
        <p:txBody>
          <a:bodyPr/>
          <a:lstStyle/>
          <a:p>
            <a:r>
              <a:rPr lang="en-US" dirty="0"/>
              <a:t>How to Build a Team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r>
              <a:rPr lang="en-US" dirty="0"/>
              <a:t>Interview Presentation – SecurityScorecard</a:t>
            </a:r>
            <a:br>
              <a:rPr lang="en-US" dirty="0"/>
            </a:br>
            <a:br>
              <a:rPr lang="en-US" dirty="0"/>
            </a:br>
            <a:r>
              <a:rPr lang="en-US" dirty="0"/>
              <a:t>Yaser Shadmehr</a:t>
            </a:r>
            <a:br>
              <a:rPr lang="en-US" dirty="0"/>
            </a:br>
            <a:r>
              <a:rPr lang="en-US" dirty="0"/>
              <a:t>Jan 14, 2021 </a:t>
            </a:r>
          </a:p>
        </p:txBody>
      </p:sp>
      <p:pic>
        <p:nvPicPr>
          <p:cNvPr id="5" name="Picture 4">
            <a:extLst>
              <a:ext uri="{FF2B5EF4-FFF2-40B4-BE49-F238E27FC236}">
                <a16:creationId xmlns:a16="http://schemas.microsoft.com/office/drawing/2014/main" id="{F4FDF901-D28D-4620-9DDD-F5DD39FB0019}"/>
              </a:ext>
            </a:extLst>
          </p:cNvPr>
          <p:cNvPicPr>
            <a:picLocks noChangeAspect="1"/>
          </p:cNvPicPr>
          <p:nvPr/>
        </p:nvPicPr>
        <p:blipFill>
          <a:blip r:embed="rId3"/>
          <a:stretch>
            <a:fillRect/>
          </a:stretch>
        </p:blipFill>
        <p:spPr>
          <a:xfrm>
            <a:off x="10359463" y="4236199"/>
            <a:ext cx="952633" cy="952633"/>
          </a:xfrm>
          <a:prstGeom prst="rect">
            <a:avLst/>
          </a:prstGeom>
        </p:spPr>
      </p:pic>
      <p:sp>
        <p:nvSpPr>
          <p:cNvPr id="8" name="TextBox 7">
            <a:extLst>
              <a:ext uri="{FF2B5EF4-FFF2-40B4-BE49-F238E27FC236}">
                <a16:creationId xmlns:a16="http://schemas.microsoft.com/office/drawing/2014/main" id="{25668FE1-8C4E-4F78-B206-60767477D406}"/>
              </a:ext>
            </a:extLst>
          </p:cNvPr>
          <p:cNvSpPr txBox="1"/>
          <p:nvPr/>
        </p:nvSpPr>
        <p:spPr>
          <a:xfrm>
            <a:off x="6901717" y="3747793"/>
            <a:ext cx="5231560" cy="307777"/>
          </a:xfrm>
          <a:prstGeom prst="rect">
            <a:avLst/>
          </a:prstGeom>
          <a:noFill/>
        </p:spPr>
        <p:txBody>
          <a:bodyPr wrap="none" rtlCol="0">
            <a:spAutoFit/>
          </a:bodyPr>
          <a:lstStyle/>
          <a:p>
            <a:r>
              <a:rPr lang="en-US" sz="1400" dirty="0">
                <a:solidFill>
                  <a:schemeClr val="tx1">
                    <a:lumMod val="75000"/>
                    <a:lumOff val="25000"/>
                  </a:schemeClr>
                </a:solidFill>
              </a:rPr>
              <a:t>To  deliver a  highly  distributed  port    scanning  collector  solution</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80069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0643" y="-1"/>
            <a:ext cx="3843239"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76382" y="1869795"/>
            <a:ext cx="7783618" cy="1124345"/>
          </a:xfrm>
        </p:spPr>
        <p:txBody>
          <a:bodyPr/>
          <a:lstStyle/>
          <a:p>
            <a:r>
              <a:rPr lang="en-US" dirty="0"/>
              <a:t>Our Promise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976663" y="2994141"/>
            <a:ext cx="7783297" cy="590155"/>
          </a:xfrm>
        </p:spPr>
        <p:txBody>
          <a:bodyPr/>
          <a:lstStyle/>
          <a:p>
            <a:r>
              <a:rPr lang="en-US" dirty="0"/>
              <a:t>Lorem ipsum dolor sit amet, consectetur adipiscing elit.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976382" y="3763648"/>
            <a:ext cx="7783618" cy="2428351"/>
          </a:xfrm>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a:t>Section Divider Option 1</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rgbClr val="404040"/>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409167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Comparison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Lorem ipsum dolor sit amet, consectetur adipiscing elit. </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Trey Research</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Competitive Service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dirty="0"/>
              <a:t>Praesent venenatis quam tortor, viverra nunc rutrum.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a:t>Section Divider Option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a:t>Lorem ipsum dolor sit amet, consectetur adipiscing elit</a:t>
            </a:r>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rgbClr val="404040"/>
          </a:solidFill>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11769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2007591491"/>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3978817833"/>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326506538"/>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2580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US" dirty="0"/>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99029760"/>
              </p:ext>
            </p:extLst>
          </p:nvPr>
        </p:nvGraphicFramePr>
        <p:xfrm>
          <a:off x="431801" y="1614845"/>
          <a:ext cx="11339510" cy="4252505"/>
        </p:xfrm>
        <a:graphic>
          <a:graphicData uri="http://schemas.openxmlformats.org/drawingml/2006/table">
            <a:tbl>
              <a:tblPr firstRow="1" firstCol="1">
                <a:tableStyleId>{5C22544A-7EE6-4342-B048-85BDC9FD1C3A}</a:tableStyleId>
              </a:tblPr>
              <a:tblGrid>
                <a:gridCol w="1619930">
                  <a:extLst>
                    <a:ext uri="{9D8B030D-6E8A-4147-A177-3AD203B41FA5}">
                      <a16:colId xmlns:a16="http://schemas.microsoft.com/office/drawing/2014/main" val="1173992025"/>
                    </a:ext>
                  </a:extLst>
                </a:gridCol>
                <a:gridCol w="1619930">
                  <a:extLst>
                    <a:ext uri="{9D8B030D-6E8A-4147-A177-3AD203B41FA5}">
                      <a16:colId xmlns:a16="http://schemas.microsoft.com/office/drawing/2014/main" val="115202853"/>
                    </a:ext>
                  </a:extLst>
                </a:gridCol>
                <a:gridCol w="1619930">
                  <a:extLst>
                    <a:ext uri="{9D8B030D-6E8A-4147-A177-3AD203B41FA5}">
                      <a16:colId xmlns:a16="http://schemas.microsoft.com/office/drawing/2014/main" val="1010693434"/>
                    </a:ext>
                  </a:extLst>
                </a:gridCol>
                <a:gridCol w="1619930">
                  <a:extLst>
                    <a:ext uri="{9D8B030D-6E8A-4147-A177-3AD203B41FA5}">
                      <a16:colId xmlns:a16="http://schemas.microsoft.com/office/drawing/2014/main" val="608292439"/>
                    </a:ext>
                  </a:extLst>
                </a:gridCol>
                <a:gridCol w="1619930">
                  <a:extLst>
                    <a:ext uri="{9D8B030D-6E8A-4147-A177-3AD203B41FA5}">
                      <a16:colId xmlns:a16="http://schemas.microsoft.com/office/drawing/2014/main" val="1007882540"/>
                    </a:ext>
                  </a:extLst>
                </a:gridCol>
                <a:gridCol w="1619930">
                  <a:extLst>
                    <a:ext uri="{9D8B030D-6E8A-4147-A177-3AD203B41FA5}">
                      <a16:colId xmlns:a16="http://schemas.microsoft.com/office/drawing/2014/main" val="3778082769"/>
                    </a:ext>
                  </a:extLst>
                </a:gridCol>
                <a:gridCol w="1619930">
                  <a:extLst>
                    <a:ext uri="{9D8B030D-6E8A-4147-A177-3AD203B41FA5}">
                      <a16:colId xmlns:a16="http://schemas.microsoft.com/office/drawing/2014/main" val="1136644251"/>
                    </a:ext>
                  </a:extLst>
                </a:gridCol>
              </a:tblGrid>
              <a:tr h="617885">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Consultants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Ad Buyers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2692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a:solidFill>
            <a:srgbClr val="404040"/>
          </a:solidFill>
        </p:spPr>
        <p:txBody>
          <a:bodyPr/>
          <a:lstStyle/>
          <a:p>
            <a:fld id="{19B51A1E-902D-48AF-9020-955120F399B6}" type="slidenum">
              <a:rPr lang="en-US" smtClean="0"/>
              <a:pPr/>
              <a:t>16</a:t>
            </a:fld>
            <a:endParaRPr lang="en-US" dirty="0"/>
          </a:p>
        </p:txBody>
      </p:sp>
    </p:spTree>
    <p:extLst>
      <p:ext uri="{BB962C8B-B14F-4D97-AF65-F5344CB8AC3E}">
        <p14:creationId xmlns:p14="http://schemas.microsoft.com/office/powerpoint/2010/main" val="257542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a:r>
              <a:rPr lang="en-US" sz="1600" dirty="0"/>
              <a:t>Lorem ipsum dolor sit amet, consectetur adipiscing elit, sed do eiusmod tempor incididunt ut labore et dolore magna aliqua. </a:t>
            </a: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81679"/>
            <a:chOff x="788154" y="2147002"/>
            <a:chExt cx="10769364" cy="3481679"/>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315674"/>
              <a:ext cx="3233228" cy="1313007"/>
              <a:chOff x="8324290" y="4315674"/>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351682"/>
                <a:ext cx="3233228" cy="276999"/>
              </a:xfrm>
              <a:prstGeom prst="rect">
                <a:avLst/>
              </a:prstGeom>
              <a:noFill/>
            </p:spPr>
            <p:txBody>
              <a:bodyPr wrap="square" lIns="0" tIns="0" rIns="0" bIns="0" rtlCol="0">
                <a:spAutoFit/>
              </a:bodyPr>
              <a:lstStyle/>
              <a:p>
                <a:r>
                  <a:rPr lang="en-US" b="1" dirty="0"/>
                  <a:t>LEARNING/GROWTH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a:r>
                  <a:rPr lang="en-US" b="1" dirty="0"/>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313007"/>
              <a:chOff x="8324290" y="4315674"/>
              <a:chExt cx="3233228" cy="1313007"/>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276999"/>
              </a:xfrm>
              <a:prstGeom prst="rect">
                <a:avLst/>
              </a:prstGeom>
              <a:noFill/>
            </p:spPr>
            <p:txBody>
              <a:bodyPr wrap="square" lIns="0" tIns="0" rIns="0" bIns="0" rtlCol="0">
                <a:spAutoFit/>
              </a:bodyPr>
              <a:lstStyle/>
              <a:p>
                <a:pPr algn="r"/>
                <a:r>
                  <a:rPr lang="en-US" b="1" dirty="0"/>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44" name="Slide Number Placeholder 5">
            <a:extLst>
              <a:ext uri="{FF2B5EF4-FFF2-40B4-BE49-F238E27FC236}">
                <a16:creationId xmlns:a16="http://schemas.microsoft.com/office/drawing/2014/main" id="{86592887-0075-4267-B29B-33C4E400E183}"/>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17</a:t>
            </a:fld>
            <a:endParaRPr lang="en-US" sz="1200" dirty="0">
              <a:solidFill>
                <a:schemeClr val="bg1"/>
              </a:solidFill>
            </a:endParaRPr>
          </a:p>
        </p:txBody>
      </p:sp>
    </p:spTree>
    <p:extLst>
      <p:ext uri="{BB962C8B-B14F-4D97-AF65-F5344CB8AC3E}">
        <p14:creationId xmlns:p14="http://schemas.microsoft.com/office/powerpoint/2010/main" val="387514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hidden="1">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a:lstStyle/>
          <a:p>
            <a:r>
              <a:rPr lang="en-US" dirty="0"/>
              <a:t>Balanced scorecard slide 6</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Lorem Ipsum</a:t>
            </a:r>
          </a:p>
        </p:txBody>
      </p:sp>
      <p:cxnSp>
        <p:nvCxnSpPr>
          <p:cNvPr id="99" name="Straight Arrow Connector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cxnSp>
        <p:nvCxnSpPr>
          <p:cNvPr id="112" name="Straight Arrow Connector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r>
              <a:rPr lang="en-US" sz="1400" dirty="0">
                <a:solidFill>
                  <a:prstClr val="white"/>
                </a:solidFill>
              </a:rPr>
              <a:t>Lorem ipsum dolor sit amet, consectetur adipiscing elit. Morbi condimentum euismod elit eu viverra. Etiam cursus nec lacus nec rhoncus. Pellentesque ac hendrerit enim. </a:t>
            </a:r>
          </a:p>
        </p:txBody>
      </p:sp>
      <p:sp>
        <p:nvSpPr>
          <p:cNvPr id="117" name="Freeform 3518" descr="This image is an icon of an inbox.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Oval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INTERNAL PROCESS PERSPECTIVE</a:t>
            </a:r>
          </a:p>
        </p:txBody>
      </p:sp>
      <p:sp>
        <p:nvSpPr>
          <p:cNvPr id="38" name="Slide Number Placeholder 5">
            <a:extLst>
              <a:ext uri="{FF2B5EF4-FFF2-40B4-BE49-F238E27FC236}">
                <a16:creationId xmlns:a16="http://schemas.microsoft.com/office/drawing/2014/main" id="{9027A728-CADA-460F-939F-A8F0C24A068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18</a:t>
            </a:fld>
            <a:endParaRPr lang="en-US" sz="1200" dirty="0">
              <a:solidFill>
                <a:schemeClr val="bg1"/>
              </a:solidFill>
            </a:endParaRPr>
          </a:p>
        </p:txBody>
      </p:sp>
    </p:spTree>
    <p:extLst>
      <p:ext uri="{BB962C8B-B14F-4D97-AF65-F5344CB8AC3E}">
        <p14:creationId xmlns:p14="http://schemas.microsoft.com/office/powerpoint/2010/main" val="224206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LEARNING/GROWTH PERSPECTIVE</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6" name="TextBox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69" name="TextBox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0" name="TextBox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1" name="TextBox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2" name="TextBox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a:r>
              <a:rPr lang="en-US" sz="1600" dirty="0"/>
              <a:t>Lorem Ipsum</a:t>
            </a:r>
          </a:p>
        </p:txBody>
      </p:sp>
      <p:sp>
        <p:nvSpPr>
          <p:cNvPr id="73" name="TextBox 72">
            <a:extLst>
              <a:ext uri="{FF2B5EF4-FFF2-40B4-BE49-F238E27FC236}">
                <a16:creationId xmlns:a16="http://schemas.microsoft.com/office/drawing/2014/main" id="{28D5C86C-3181-4C20-AD34-1F53FCB05854}"/>
              </a:ext>
            </a:extLst>
          </p:cNvPr>
          <p:cNvSpPr txBox="1"/>
          <p:nvPr/>
        </p:nvSpPr>
        <p:spPr>
          <a:xfrm>
            <a:off x="10054058" y="1604836"/>
            <a:ext cx="589072" cy="246221"/>
          </a:xfrm>
          <a:prstGeom prst="rect">
            <a:avLst/>
          </a:prstGeom>
          <a:noFill/>
        </p:spPr>
        <p:txBody>
          <a:bodyPr wrap="none" lIns="0" tIns="0" rIns="0" bIns="0" rtlCol="0" anchor="ctr">
            <a:spAutoFit/>
          </a:bodyPr>
          <a:lstStyle/>
          <a:p>
            <a:pPr algn="ctr"/>
            <a:r>
              <a:rPr lang="en-US" sz="1600" b="1" dirty="0">
                <a:solidFill>
                  <a:schemeClr val="bg1"/>
                </a:solidFill>
              </a:rPr>
              <a:t>TOTALS</a:t>
            </a:r>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ounded Rectangle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Oval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 name="Oval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9" name="Group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8" name="TextBox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a:r>
              <a:rPr lang="en-US" sz="1600" dirty="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sp>
        <p:nvSpPr>
          <p:cNvPr id="169" name="Slide Number Placeholder 5">
            <a:extLst>
              <a:ext uri="{FF2B5EF4-FFF2-40B4-BE49-F238E27FC236}">
                <a16:creationId xmlns:a16="http://schemas.microsoft.com/office/drawing/2014/main" id="{28C0672B-045B-4802-91F9-63C49EF85D4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19</a:t>
            </a:fld>
            <a:endParaRPr lang="en-US" sz="1200" dirty="0">
              <a:solidFill>
                <a:schemeClr val="bg1"/>
              </a:solidFill>
            </a:endParaRPr>
          </a:p>
        </p:txBody>
      </p:sp>
    </p:spTree>
    <p:extLst>
      <p:ext uri="{BB962C8B-B14F-4D97-AF65-F5344CB8AC3E}">
        <p14:creationId xmlns:p14="http://schemas.microsoft.com/office/powerpoint/2010/main" val="317613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97" b="10897"/>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4491"/>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34608" y="74047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223935"/>
            <a:ext cx="456813" cy="606932"/>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4000" dirty="0"/>
              <a:t>1</a:t>
            </a:r>
          </a:p>
        </p:txBody>
      </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26813" y="233778"/>
            <a:ext cx="4455699" cy="485537"/>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TEAM  Building</a:t>
            </a:r>
          </a:p>
        </p:txBody>
      </p:sp>
      <p:sp>
        <p:nvSpPr>
          <p:cNvPr id="16" name="Google Shape;160;p19">
            <a:extLst>
              <a:ext uri="{FF2B5EF4-FFF2-40B4-BE49-F238E27FC236}">
                <a16:creationId xmlns:a16="http://schemas.microsoft.com/office/drawing/2014/main" id="{1F918B4B-95F3-4F31-BA77-58B810603AE3}"/>
              </a:ext>
            </a:extLst>
          </p:cNvPr>
          <p:cNvSpPr txBox="1">
            <a:spLocks/>
          </p:cNvSpPr>
          <p:nvPr/>
        </p:nvSpPr>
        <p:spPr>
          <a:xfrm>
            <a:off x="5313906" y="966518"/>
            <a:ext cx="450350" cy="58203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2</a:t>
            </a:r>
            <a:endParaRPr lang="es" b="1" dirty="0">
              <a:solidFill>
                <a:schemeClr val="tx1">
                  <a:lumMod val="75000"/>
                  <a:lumOff val="25000"/>
                </a:schemeClr>
              </a:solidFill>
            </a:endParaRPr>
          </a:p>
        </p:txBody>
      </p:sp>
      <p:sp>
        <p:nvSpPr>
          <p:cNvPr id="17" name="Google Shape;160;p19">
            <a:extLst>
              <a:ext uri="{FF2B5EF4-FFF2-40B4-BE49-F238E27FC236}">
                <a16:creationId xmlns:a16="http://schemas.microsoft.com/office/drawing/2014/main" id="{3F65B0F2-A340-4389-ADE9-493D1471A937}"/>
              </a:ext>
            </a:extLst>
          </p:cNvPr>
          <p:cNvSpPr txBox="1">
            <a:spLocks/>
          </p:cNvSpPr>
          <p:nvPr/>
        </p:nvSpPr>
        <p:spPr>
          <a:xfrm>
            <a:off x="6008181" y="1624295"/>
            <a:ext cx="431839" cy="60114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3</a:t>
            </a:r>
            <a:endParaRPr lang="es" b="1" dirty="0">
              <a:solidFill>
                <a:schemeClr val="tx1">
                  <a:lumMod val="75000"/>
                  <a:lumOff val="25000"/>
                </a:schemeClr>
              </a:solidFill>
            </a:endParaRPr>
          </a:p>
        </p:txBody>
      </p:sp>
      <p:sp>
        <p:nvSpPr>
          <p:cNvPr id="18" name="Google Shape;160;p19">
            <a:extLst>
              <a:ext uri="{FF2B5EF4-FFF2-40B4-BE49-F238E27FC236}">
                <a16:creationId xmlns:a16="http://schemas.microsoft.com/office/drawing/2014/main" id="{56350983-9591-4690-8787-F6F9CD764D8B}"/>
              </a:ext>
            </a:extLst>
          </p:cNvPr>
          <p:cNvSpPr txBox="1">
            <a:spLocks/>
          </p:cNvSpPr>
          <p:nvPr/>
        </p:nvSpPr>
        <p:spPr>
          <a:xfrm>
            <a:off x="6742270" y="2434543"/>
            <a:ext cx="456490" cy="54965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4</a:t>
            </a:r>
            <a:endParaRPr lang="es" b="1" dirty="0">
              <a:solidFill>
                <a:schemeClr val="tx1">
                  <a:lumMod val="75000"/>
                  <a:lumOff val="25000"/>
                </a:schemeClr>
              </a:solidFill>
            </a:endParaRP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591936" y="1619031"/>
            <a:ext cx="4179503"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000" dirty="0">
                <a:cs typeface="Arial" panose="020B0604020202020204" pitchFamily="34" charset="0"/>
              </a:rPr>
              <a:t>People &amp; Hiring</a:t>
            </a:r>
          </a:p>
        </p:txBody>
      </p:sp>
      <p:sp>
        <p:nvSpPr>
          <p:cNvPr id="20" name="Google Shape;157;p19">
            <a:extLst>
              <a:ext uri="{FF2B5EF4-FFF2-40B4-BE49-F238E27FC236}">
                <a16:creationId xmlns:a16="http://schemas.microsoft.com/office/drawing/2014/main" id="{5DDC7385-32D6-49D0-947C-7DF7EF4FC34D}"/>
              </a:ext>
            </a:extLst>
          </p:cNvPr>
          <p:cNvSpPr txBox="1">
            <a:spLocks/>
          </p:cNvSpPr>
          <p:nvPr/>
        </p:nvSpPr>
        <p:spPr>
          <a:xfrm flipH="1">
            <a:off x="7386753" y="2425343"/>
            <a:ext cx="2841230" cy="372878"/>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cs typeface="Arial" panose="020B0604020202020204" pitchFamily="34" charset="0"/>
              </a:rPr>
              <a:t>success criteria</a:t>
            </a:r>
            <a:endParaRPr lang="en-CA" sz="2000" dirty="0">
              <a:cs typeface="Arial" panose="020B0604020202020204" pitchFamily="34" charset="0"/>
            </a:endParaRPr>
          </a:p>
        </p:txBody>
      </p:sp>
      <p:sp>
        <p:nvSpPr>
          <p:cNvPr id="21" name="Google Shape;160;p19">
            <a:extLst>
              <a:ext uri="{FF2B5EF4-FFF2-40B4-BE49-F238E27FC236}">
                <a16:creationId xmlns:a16="http://schemas.microsoft.com/office/drawing/2014/main" id="{1E035458-2668-48FE-9098-F15312773852}"/>
              </a:ext>
            </a:extLst>
          </p:cNvPr>
          <p:cNvSpPr txBox="1">
            <a:spLocks/>
          </p:cNvSpPr>
          <p:nvPr/>
        </p:nvSpPr>
        <p:spPr>
          <a:xfrm>
            <a:off x="7268954" y="3268231"/>
            <a:ext cx="439966" cy="57218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4000" b="1" dirty="0">
                <a:solidFill>
                  <a:schemeClr val="tx1">
                    <a:lumMod val="75000"/>
                    <a:lumOff val="25000"/>
                  </a:schemeClr>
                </a:solidFill>
              </a:rPr>
              <a:t>5</a:t>
            </a:r>
            <a:endParaRPr lang="es" b="1" dirty="0">
              <a:solidFill>
                <a:schemeClr val="tx1">
                  <a:lumMod val="75000"/>
                  <a:lumOff val="25000"/>
                </a:schemeClr>
              </a:solidFill>
            </a:endParaRPr>
          </a:p>
        </p:txBody>
      </p:sp>
      <p:sp>
        <p:nvSpPr>
          <p:cNvPr id="22" name="Google Shape;157;p19">
            <a:extLst>
              <a:ext uri="{FF2B5EF4-FFF2-40B4-BE49-F238E27FC236}">
                <a16:creationId xmlns:a16="http://schemas.microsoft.com/office/drawing/2014/main" id="{6FC2E0EE-4026-4712-9EE9-8AC7F948FD33}"/>
              </a:ext>
            </a:extLst>
          </p:cNvPr>
          <p:cNvSpPr txBox="1">
            <a:spLocks/>
          </p:cNvSpPr>
          <p:nvPr/>
        </p:nvSpPr>
        <p:spPr>
          <a:xfrm flipH="1">
            <a:off x="7871867" y="3231655"/>
            <a:ext cx="3768244" cy="491259"/>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CLUSTERING &amp; SCALABILITY</a:t>
            </a:r>
          </a:p>
        </p:txBody>
      </p:sp>
      <p:sp>
        <p:nvSpPr>
          <p:cNvPr id="23" name="Rectangle 22">
            <a:extLst>
              <a:ext uri="{FF2B5EF4-FFF2-40B4-BE49-F238E27FC236}">
                <a16:creationId xmlns:a16="http://schemas.microsoft.com/office/drawing/2014/main" id="{91DE3746-9D5E-47F1-9BE9-6C064E51E1A9}"/>
              </a:ext>
              <a:ext uri="{C183D7F6-B498-43B3-948B-1728B52AA6E4}">
                <adec:decorative xmlns:adec="http://schemas.microsoft.com/office/drawing/2017/decorative" val="1"/>
              </a:ext>
            </a:extLst>
          </p:cNvPr>
          <p:cNvSpPr/>
          <p:nvPr/>
        </p:nvSpPr>
        <p:spPr>
          <a:xfrm>
            <a:off x="5318855" y="1415390"/>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4" name="Google Shape;157;p19">
            <a:extLst>
              <a:ext uri="{FF2B5EF4-FFF2-40B4-BE49-F238E27FC236}">
                <a16:creationId xmlns:a16="http://schemas.microsoft.com/office/drawing/2014/main" id="{E8292A04-CFCB-47FC-B9F1-152A06E737B0}"/>
              </a:ext>
            </a:extLst>
          </p:cNvPr>
          <p:cNvSpPr txBox="1">
            <a:spLocks/>
          </p:cNvSpPr>
          <p:nvPr/>
        </p:nvSpPr>
        <p:spPr>
          <a:xfrm flipH="1">
            <a:off x="5904598" y="927255"/>
            <a:ext cx="3609474" cy="448962"/>
          </a:xfrm>
          <a:prstGeom prst="rect">
            <a:avLst/>
          </a:prstGeom>
        </p:spPr>
        <p:txBody>
          <a:bodyPr spcFirstLastPara="1" vert="horz" wrap="square" lIns="91425" tIns="91425" rIns="91425" bIns="91425"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CA" sz="2000" dirty="0">
                <a:cs typeface="Arial" panose="020B0604020202020204" pitchFamily="34" charset="0"/>
              </a:rPr>
              <a:t>ARCHITECTURAL OVERVIEW</a:t>
            </a:r>
          </a:p>
        </p:txBody>
      </p:sp>
      <p:sp>
        <p:nvSpPr>
          <p:cNvPr id="25" name="Rectangle 24">
            <a:extLst>
              <a:ext uri="{FF2B5EF4-FFF2-40B4-BE49-F238E27FC236}">
                <a16:creationId xmlns:a16="http://schemas.microsoft.com/office/drawing/2014/main" id="{530AC22B-FCAE-4E47-9524-500A489B5D32}"/>
              </a:ext>
              <a:ext uri="{C183D7F6-B498-43B3-948B-1728B52AA6E4}">
                <adec:decorative xmlns:adec="http://schemas.microsoft.com/office/drawing/2017/decorative" val="1"/>
              </a:ext>
            </a:extLst>
          </p:cNvPr>
          <p:cNvSpPr/>
          <p:nvPr/>
        </p:nvSpPr>
        <p:spPr>
          <a:xfrm>
            <a:off x="6012426" y="2093224"/>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6" name="Rectangle 25">
            <a:extLst>
              <a:ext uri="{FF2B5EF4-FFF2-40B4-BE49-F238E27FC236}">
                <a16:creationId xmlns:a16="http://schemas.microsoft.com/office/drawing/2014/main" id="{1322C6EA-2C0D-4B91-8C81-F408A8CAC34A}"/>
              </a:ext>
              <a:ext uri="{C183D7F6-B498-43B3-948B-1728B52AA6E4}">
                <adec:decorative xmlns:adec="http://schemas.microsoft.com/office/drawing/2017/decorative" val="1"/>
              </a:ext>
            </a:extLst>
          </p:cNvPr>
          <p:cNvSpPr/>
          <p:nvPr/>
        </p:nvSpPr>
        <p:spPr>
          <a:xfrm>
            <a:off x="6786210" y="2834398"/>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7" name="Rectangle 26">
            <a:extLst>
              <a:ext uri="{FF2B5EF4-FFF2-40B4-BE49-F238E27FC236}">
                <a16:creationId xmlns:a16="http://schemas.microsoft.com/office/drawing/2014/main" id="{565C945B-B75E-462F-9C78-A46A83EFE251}"/>
              </a:ext>
              <a:ext uri="{C183D7F6-B498-43B3-948B-1728B52AA6E4}">
                <adec:decorative xmlns:adec="http://schemas.microsoft.com/office/drawing/2017/decorative" val="1"/>
              </a:ext>
            </a:extLst>
          </p:cNvPr>
          <p:cNvSpPr/>
          <p:nvPr/>
        </p:nvSpPr>
        <p:spPr>
          <a:xfrm>
            <a:off x="7277343" y="3687532"/>
            <a:ext cx="450350"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521689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0ACFF-56C3-4453-9BAD-A02FE717F83E}" type="datetimeFigureOut">
              <a:rPr lang="en-US" smtClean="0"/>
              <a:pPr/>
              <a:t>1/16/2021</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BALANCED </a:t>
            </a:r>
            <a:r>
              <a:rPr lang="en-US" sz="3200" dirty="0">
                <a:latin typeface="+mj-lt"/>
              </a:rPr>
              <a:t>SCORECARD</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Lorem ipsum dolor sit amet, consectetur adipiscing elit. Morbi condimentum euismod elit eu viverra. </a:t>
            </a:r>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99" name="Slide Number Placeholder 5">
            <a:extLst>
              <a:ext uri="{FF2B5EF4-FFF2-40B4-BE49-F238E27FC236}">
                <a16:creationId xmlns:a16="http://schemas.microsoft.com/office/drawing/2014/main" id="{937045AA-A63E-4A2A-A7A0-BD0A890A96F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20</a:t>
            </a:fld>
            <a:endParaRPr lang="en-US" sz="1200" dirty="0">
              <a:solidFill>
                <a:schemeClr val="bg1"/>
              </a:solidFill>
            </a:endParaRPr>
          </a:p>
        </p:txBody>
      </p:sp>
    </p:spTree>
    <p:extLst>
      <p:ext uri="{BB962C8B-B14F-4D97-AF65-F5344CB8AC3E}">
        <p14:creationId xmlns:p14="http://schemas.microsoft.com/office/powerpoint/2010/main" val="222208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
        <p:nvSpPr>
          <p:cNvPr id="20" name="Slide Number Placeholder 5">
            <a:extLst>
              <a:ext uri="{FF2B5EF4-FFF2-40B4-BE49-F238E27FC236}">
                <a16:creationId xmlns:a16="http://schemas.microsoft.com/office/drawing/2014/main" id="{857083EB-110F-4528-8B16-BD0B9692903A}"/>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21</a:t>
            </a:fld>
            <a:endParaRPr lang="en-US" sz="1200" dirty="0">
              <a:solidFill>
                <a:schemeClr val="bg1"/>
              </a:solidFill>
            </a:endParaRPr>
          </a:p>
        </p:txBody>
      </p:sp>
    </p:spTree>
    <p:extLst>
      <p:ext uri="{BB962C8B-B14F-4D97-AF65-F5344CB8AC3E}">
        <p14:creationId xmlns:p14="http://schemas.microsoft.com/office/powerpoint/2010/main" val="727364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Slide Number Placeholder 5">
            <a:extLst>
              <a:ext uri="{FF2B5EF4-FFF2-40B4-BE49-F238E27FC236}">
                <a16:creationId xmlns:a16="http://schemas.microsoft.com/office/drawing/2014/main" id="{4868BCFA-FF1C-4E35-A515-F5C03463FB14}"/>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22</a:t>
            </a:fld>
            <a:endParaRPr lang="en-US" sz="1200" dirty="0">
              <a:solidFill>
                <a:schemeClr val="bg1"/>
              </a:solidFill>
            </a:endParaRPr>
          </a:p>
        </p:txBody>
      </p:sp>
    </p:spTree>
    <p:extLst>
      <p:ext uri="{BB962C8B-B14F-4D97-AF65-F5344CB8AC3E}">
        <p14:creationId xmlns:p14="http://schemas.microsoft.com/office/powerpoint/2010/main" val="388757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33" name="Slide Number Placeholder 5">
            <a:extLst>
              <a:ext uri="{FF2B5EF4-FFF2-40B4-BE49-F238E27FC236}">
                <a16:creationId xmlns:a16="http://schemas.microsoft.com/office/drawing/2014/main" id="{6EFB3410-BF78-4025-B23A-F622EFC3693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23</a:t>
            </a:fld>
            <a:endParaRPr lang="en-US" sz="1200" dirty="0">
              <a:solidFill>
                <a:schemeClr val="bg1"/>
              </a:solidFill>
            </a:endParaRPr>
          </a:p>
        </p:txBody>
      </p:sp>
    </p:spTree>
    <p:extLst>
      <p:ext uri="{BB962C8B-B14F-4D97-AF65-F5344CB8AC3E}">
        <p14:creationId xmlns:p14="http://schemas.microsoft.com/office/powerpoint/2010/main" val="843768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Slide Number Placeholder 5">
            <a:extLst>
              <a:ext uri="{FF2B5EF4-FFF2-40B4-BE49-F238E27FC236}">
                <a16:creationId xmlns:a16="http://schemas.microsoft.com/office/drawing/2014/main" id="{AD2A7AE8-285E-4E8C-AF7B-4CC412E0F2FF}"/>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24</a:t>
            </a:fld>
            <a:endParaRPr lang="en-US" sz="1200" dirty="0">
              <a:solidFill>
                <a:schemeClr val="bg1"/>
              </a:solidFill>
            </a:endParaRPr>
          </a:p>
        </p:txBody>
      </p:sp>
    </p:spTree>
    <p:extLst>
      <p:ext uri="{BB962C8B-B14F-4D97-AF65-F5344CB8AC3E}">
        <p14:creationId xmlns:p14="http://schemas.microsoft.com/office/powerpoint/2010/main" val="822569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Slide Number Placeholder 5">
            <a:extLst>
              <a:ext uri="{FF2B5EF4-FFF2-40B4-BE49-F238E27FC236}">
                <a16:creationId xmlns:a16="http://schemas.microsoft.com/office/drawing/2014/main" id="{9D9DCDF1-56AD-4558-A125-424BC55DC56B}"/>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25</a:t>
            </a:fld>
            <a:endParaRPr lang="en-US" sz="1200" dirty="0">
              <a:solidFill>
                <a:schemeClr val="bg1"/>
              </a:solidFill>
            </a:endParaRPr>
          </a:p>
        </p:txBody>
      </p:sp>
    </p:spTree>
    <p:extLst>
      <p:ext uri="{BB962C8B-B14F-4D97-AF65-F5344CB8AC3E}">
        <p14:creationId xmlns:p14="http://schemas.microsoft.com/office/powerpoint/2010/main" val="3299715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8603" b="18603"/>
          <a:stretch/>
        </p:blipFill>
        <p:spPr>
          <a:xfrm>
            <a:off x="482367" y="331569"/>
            <a:ext cx="12192000" cy="6371350"/>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a:solidFill>
            <a:schemeClr val="tx1">
              <a:lumMod val="95000"/>
              <a:lumOff val="5000"/>
            </a:schemeClr>
          </a:solidFill>
        </p:spPr>
        <p:txBody>
          <a:bodyPr/>
          <a:lstStyle/>
          <a:p>
            <a:r>
              <a:rPr lang="en-US" dirty="0"/>
              <a:t>Full screen image with caption lorem ipsum dolor sit amet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solidFill>
            <a:srgbClr val="404040"/>
          </a:solidFill>
        </p:spPr>
        <p:txBody>
          <a:bodyPr/>
          <a:lstStyle/>
          <a:p>
            <a:fld id="{19B51A1E-902D-48AF-9020-955120F399B6}" type="slidenum">
              <a:rPr lang="en-US" smtClean="0"/>
              <a:pPr/>
              <a:t>26</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665219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3057-435A-4E3E-B809-5A528F7BAC97}"/>
              </a:ext>
            </a:extLst>
          </p:cNvPr>
          <p:cNvSpPr>
            <a:spLocks noGrp="1"/>
          </p:cNvSpPr>
          <p:nvPr>
            <p:ph type="ctrTitle"/>
          </p:nvPr>
        </p:nvSpPr>
        <p:spPr/>
        <p:txBody>
          <a:bodyPr/>
          <a:lstStyle/>
          <a:p>
            <a:r>
              <a:rPr lang="en-US" dirty="0"/>
              <a:t>Be Your Own Inspiration​</a:t>
            </a:r>
          </a:p>
        </p:txBody>
      </p:sp>
      <p:sp>
        <p:nvSpPr>
          <p:cNvPr id="3" name="Text Placeholder 2">
            <a:extLst>
              <a:ext uri="{FF2B5EF4-FFF2-40B4-BE49-F238E27FC236}">
                <a16:creationId xmlns:a16="http://schemas.microsoft.com/office/drawing/2014/main" id="{E86CC8C2-BB96-477B-8AA7-922545ABA7D4}"/>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a:p>
            <a:endParaRPr lang="en-US" dirty="0"/>
          </a:p>
        </p:txBody>
      </p:sp>
      <p:sp>
        <p:nvSpPr>
          <p:cNvPr id="4" name="Text Placeholder 3">
            <a:extLst>
              <a:ext uri="{FF2B5EF4-FFF2-40B4-BE49-F238E27FC236}">
                <a16:creationId xmlns:a16="http://schemas.microsoft.com/office/drawing/2014/main" id="{EF2F2CE0-3FB8-45CA-B15E-0BE373C97228}"/>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14" name="Text Placeholder 13">
            <a:extLst>
              <a:ext uri="{FF2B5EF4-FFF2-40B4-BE49-F238E27FC236}">
                <a16:creationId xmlns:a16="http://schemas.microsoft.com/office/drawing/2014/main" id="{5AE8ECC5-AD3F-4E60-AB4A-8D1BA17C43D7}"/>
              </a:ext>
            </a:extLst>
          </p:cNvPr>
          <p:cNvSpPr>
            <a:spLocks noGrp="1"/>
          </p:cNvSpPr>
          <p:nvPr>
            <p:ph type="body" sz="quarter" idx="18"/>
          </p:nvPr>
        </p:nvSpPr>
        <p:spPr/>
        <p:txBody>
          <a:bodyPr/>
          <a:lstStyle/>
          <a:p>
            <a:r>
              <a:rPr lang="en-US" dirty="0"/>
              <a:t>Group Fitness Classes​</a:t>
            </a:r>
          </a:p>
        </p:txBody>
      </p:sp>
      <p:sp>
        <p:nvSpPr>
          <p:cNvPr id="15" name="Text Placeholder 14">
            <a:extLst>
              <a:ext uri="{FF2B5EF4-FFF2-40B4-BE49-F238E27FC236}">
                <a16:creationId xmlns:a16="http://schemas.microsoft.com/office/drawing/2014/main" id="{68FC0CB1-15EF-4168-AE6F-598C8BA4794B}"/>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p:txBody>
      </p:sp>
      <p:pic>
        <p:nvPicPr>
          <p:cNvPr id="30" name="Picture Placeholder 45" descr="person stretching on basketball court">
            <a:extLst>
              <a:ext uri="{FF2B5EF4-FFF2-40B4-BE49-F238E27FC236}">
                <a16:creationId xmlns:a16="http://schemas.microsoft.com/office/drawing/2014/main" id="{0BADB089-A7E1-4E82-88A1-36C85692284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0" y="0"/>
            <a:ext cx="4069080" cy="3445883"/>
          </a:xfrm>
        </p:spPr>
      </p:pic>
      <p:pic>
        <p:nvPicPr>
          <p:cNvPr id="31" name="Picture Placeholder 29" descr="group of people high fiving">
            <a:extLst>
              <a:ext uri="{FF2B5EF4-FFF2-40B4-BE49-F238E27FC236}">
                <a16:creationId xmlns:a16="http://schemas.microsoft.com/office/drawing/2014/main" id="{B626F6EF-44F0-4BA0-A674-467E12A5CB8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331" b="331"/>
          <a:stretch/>
        </p:blipFill>
        <p:spPr>
          <a:xfrm>
            <a:off x="4069080" y="3448455"/>
            <a:ext cx="8119872" cy="2926080"/>
          </a:xfrm>
        </p:spPr>
      </p:pic>
      <p:sp>
        <p:nvSpPr>
          <p:cNvPr id="9" name="Slide Number Placeholder 5">
            <a:extLst>
              <a:ext uri="{FF2B5EF4-FFF2-40B4-BE49-F238E27FC236}">
                <a16:creationId xmlns:a16="http://schemas.microsoft.com/office/drawing/2014/main" id="{1C7A18BB-3A73-4001-A73E-A77733C1CBEE}"/>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27</a:t>
            </a:fld>
            <a:endParaRPr lang="en-US" sz="1200" dirty="0">
              <a:solidFill>
                <a:schemeClr val="bg1"/>
              </a:solidFill>
            </a:endParaRPr>
          </a:p>
        </p:txBody>
      </p:sp>
    </p:spTree>
    <p:extLst>
      <p:ext uri="{BB962C8B-B14F-4D97-AF65-F5344CB8AC3E}">
        <p14:creationId xmlns:p14="http://schemas.microsoft.com/office/powerpoint/2010/main" val="2947563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8D8F05-2AF9-41DF-AFA2-9F84726649FB}"/>
              </a:ext>
            </a:extLst>
          </p:cNvPr>
          <p:cNvSpPr>
            <a:spLocks noGrp="1"/>
          </p:cNvSpPr>
          <p:nvPr>
            <p:ph type="ctrTitle"/>
          </p:nvPr>
        </p:nvSpPr>
        <p:spPr/>
        <p:txBody>
          <a:bodyPr/>
          <a:lstStyle/>
          <a:p>
            <a:r>
              <a:rPr lang="en-US" dirty="0"/>
              <a:t>Fitness Made Simple</a:t>
            </a:r>
          </a:p>
        </p:txBody>
      </p:sp>
      <p:sp>
        <p:nvSpPr>
          <p:cNvPr id="5" name="Text Placeholder 4">
            <a:extLst>
              <a:ext uri="{FF2B5EF4-FFF2-40B4-BE49-F238E27FC236}">
                <a16:creationId xmlns:a16="http://schemas.microsoft.com/office/drawing/2014/main" id="{FC736E0C-C036-4ABF-8831-E5941A3403D0}"/>
              </a:ext>
            </a:extLst>
          </p:cNvPr>
          <p:cNvSpPr>
            <a:spLocks noGrp="1"/>
          </p:cNvSpPr>
          <p:nvPr>
            <p:ph type="body" sz="quarter" idx="10"/>
          </p:nvPr>
        </p:nvSpPr>
        <p:spPr/>
        <p:txBody>
          <a:bodyPr/>
          <a:lstStyle/>
          <a:p>
            <a:r>
              <a:rPr lang="en-US" dirty="0"/>
              <a:t>Contact</a:t>
            </a:r>
          </a:p>
        </p:txBody>
      </p:sp>
      <p:sp>
        <p:nvSpPr>
          <p:cNvPr id="9" name="Text Placeholder 8">
            <a:extLst>
              <a:ext uri="{FF2B5EF4-FFF2-40B4-BE49-F238E27FC236}">
                <a16:creationId xmlns:a16="http://schemas.microsoft.com/office/drawing/2014/main" id="{CF8BB936-D1B5-4C20-9475-BC2C411A6563}"/>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Maecenas porttitor congue massa. Fusce posuere, magna sed pulvinar ultricies, purus lectus malesuada libero, sit amet commodo magna eros quis urna.</a:t>
            </a:r>
          </a:p>
        </p:txBody>
      </p:sp>
      <p:pic>
        <p:nvPicPr>
          <p:cNvPr id="53" name="Picture Placeholder 20" descr="back of shoes as they run away">
            <a:extLst>
              <a:ext uri="{FF2B5EF4-FFF2-40B4-BE49-F238E27FC236}">
                <a16:creationId xmlns:a16="http://schemas.microsoft.com/office/drawing/2014/main" id="{B510D2D5-43C6-45EE-ACF3-6AF155E01F9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a:xfrm>
            <a:off x="-1" y="3429000"/>
            <a:ext cx="4052823" cy="2929855"/>
          </a:xfrm>
        </p:spPr>
      </p:pic>
      <p:sp>
        <p:nvSpPr>
          <p:cNvPr id="76" name="Text Placeholder 75">
            <a:extLst>
              <a:ext uri="{FF2B5EF4-FFF2-40B4-BE49-F238E27FC236}">
                <a16:creationId xmlns:a16="http://schemas.microsoft.com/office/drawing/2014/main" id="{070AAC54-81EE-49D2-8D11-BE4ED24B5AAE}"/>
              </a:ext>
            </a:extLst>
          </p:cNvPr>
          <p:cNvSpPr>
            <a:spLocks noGrp="1"/>
          </p:cNvSpPr>
          <p:nvPr>
            <p:ph type="body" sz="quarter" idx="20"/>
          </p:nvPr>
        </p:nvSpPr>
        <p:spPr/>
        <p:txBody>
          <a:bodyPr/>
          <a:lstStyle/>
          <a:p>
            <a:r>
              <a:rPr lang="en-US" dirty="0"/>
              <a:t>ADATUM FITNESS</a:t>
            </a:r>
          </a:p>
        </p:txBody>
      </p:sp>
      <p:pic>
        <p:nvPicPr>
          <p:cNvPr id="54" name="Picture Placeholder 21" descr="close up of person tying shoes">
            <a:extLst>
              <a:ext uri="{FF2B5EF4-FFF2-40B4-BE49-F238E27FC236}">
                <a16:creationId xmlns:a16="http://schemas.microsoft.com/office/drawing/2014/main" id="{F85F0454-2129-4998-937B-A750A29697BE}"/>
              </a:ext>
            </a:extLst>
          </p:cNvPr>
          <p:cNvPicPr>
            <a:picLocks noGrp="1" noChangeAspect="1"/>
          </p:cNvPicPr>
          <p:nvPr>
            <p:ph type="pic" sz="quarter" idx="14"/>
          </p:nvPr>
        </p:nvPicPr>
        <p:blipFill rotWithShape="1">
          <a:blip r:embed="rId3" cstate="email">
            <a:alphaModFix amt="90000"/>
            <a:extLst>
              <a:ext uri="{BEBA8EAE-BF5A-486C-A8C5-ECC9F3942E4B}">
                <a14:imgProps xmlns:a14="http://schemas.microsoft.com/office/drawing/2010/main">
                  <a14:imgLayer r:embed="rId4">
                    <a14:imgEffect>
                      <a14:saturation sat="103000"/>
                    </a14:imgEffect>
                  </a14:imgLayer>
                </a14:imgProps>
              </a:ext>
              <a:ext uri="{28A0092B-C50C-407E-A947-70E740481C1C}">
                <a14:useLocalDpi xmlns:a14="http://schemas.microsoft.com/office/drawing/2010/main"/>
              </a:ext>
            </a:extLst>
          </a:blip>
          <a:srcRect l="34" r="34"/>
          <a:stretch/>
        </p:blipFill>
        <p:spPr>
          <a:xfrm>
            <a:off x="8136749" y="-1"/>
            <a:ext cx="4052823" cy="6373368"/>
          </a:xfrm>
          <a:solidFill>
            <a:schemeClr val="tx1"/>
          </a:solidFill>
        </p:spPr>
      </p:pic>
      <p:pic>
        <p:nvPicPr>
          <p:cNvPr id="55" name="Picture Placeholder 10" descr="icon placeholder">
            <a:extLst>
              <a:ext uri="{FF2B5EF4-FFF2-40B4-BE49-F238E27FC236}">
                <a16:creationId xmlns:a16="http://schemas.microsoft.com/office/drawing/2014/main" id="{A97D07EA-6876-44BA-A542-538CCE9A3EE7}"/>
              </a:ext>
            </a:extLst>
          </p:cNvPr>
          <p:cNvPicPr>
            <a:picLocks noGrp="1" noChangeAspect="1"/>
          </p:cNvPicPr>
          <p:nvPr>
            <p:ph type="pic" sz="quarter" idx="18"/>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74" r="74"/>
          <a:stretch/>
        </p:blipFill>
        <p:spPr/>
      </p:pic>
      <p:sp>
        <p:nvSpPr>
          <p:cNvPr id="52" name="Text Placeholder 51">
            <a:extLst>
              <a:ext uri="{FF2B5EF4-FFF2-40B4-BE49-F238E27FC236}">
                <a16:creationId xmlns:a16="http://schemas.microsoft.com/office/drawing/2014/main" id="{7231AF5E-A3B4-4F55-AAC2-B69F5472213C}"/>
              </a:ext>
            </a:extLst>
          </p:cNvPr>
          <p:cNvSpPr>
            <a:spLocks noGrp="1"/>
          </p:cNvSpPr>
          <p:nvPr>
            <p:ph type="body" sz="quarter" idx="19"/>
          </p:nvPr>
        </p:nvSpPr>
        <p:spPr/>
        <p:txBody>
          <a:bodyPr/>
          <a:lstStyle/>
          <a:p>
            <a:r>
              <a:rPr lang="en-US" dirty="0"/>
              <a:t>It’s never too early or too late to work towards being the healthiest you.</a:t>
            </a:r>
          </a:p>
          <a:p>
            <a:endParaRPr lang="en-US" dirty="0"/>
          </a:p>
        </p:txBody>
      </p:sp>
      <p:sp>
        <p:nvSpPr>
          <p:cNvPr id="86" name="Text Placeholder 85">
            <a:extLst>
              <a:ext uri="{FF2B5EF4-FFF2-40B4-BE49-F238E27FC236}">
                <a16:creationId xmlns:a16="http://schemas.microsoft.com/office/drawing/2014/main" id="{6DD41433-A5FA-4D20-A04B-D6CCDA292F01}"/>
              </a:ext>
            </a:extLst>
          </p:cNvPr>
          <p:cNvSpPr>
            <a:spLocks noGrp="1"/>
          </p:cNvSpPr>
          <p:nvPr>
            <p:ph type="body" sz="quarter" idx="21"/>
          </p:nvPr>
        </p:nvSpPr>
        <p:spPr>
          <a:xfrm>
            <a:off x="8898306" y="2432388"/>
            <a:ext cx="2484904" cy="537683"/>
          </a:xfrm>
        </p:spPr>
        <p:txBody>
          <a:bodyPr/>
          <a:lstStyle/>
          <a:p>
            <a:r>
              <a:rPr lang="en-US" dirty="0"/>
              <a:t>Health is a journey, not a destination​</a:t>
            </a:r>
          </a:p>
        </p:txBody>
      </p:sp>
      <p:sp>
        <p:nvSpPr>
          <p:cNvPr id="6" name="Text Placeholder 5">
            <a:extLst>
              <a:ext uri="{FF2B5EF4-FFF2-40B4-BE49-F238E27FC236}">
                <a16:creationId xmlns:a16="http://schemas.microsoft.com/office/drawing/2014/main" id="{081A149E-BE06-4304-843A-FB454CB97248}"/>
              </a:ext>
            </a:extLst>
          </p:cNvPr>
          <p:cNvSpPr>
            <a:spLocks noGrp="1"/>
          </p:cNvSpPr>
          <p:nvPr>
            <p:ph type="body" sz="quarter" idx="12"/>
          </p:nvPr>
        </p:nvSpPr>
        <p:spPr/>
        <p:txBody>
          <a:bodyPr/>
          <a:lstStyle/>
          <a:p>
            <a:r>
              <a:rPr lang="en-US" dirty="0"/>
              <a:t>4567 Main St ​</a:t>
            </a:r>
          </a:p>
          <a:p>
            <a:r>
              <a:rPr lang="en-US" dirty="0"/>
              <a:t>Buffalo, NY 98052​</a:t>
            </a:r>
          </a:p>
          <a:p>
            <a:r>
              <a:rPr lang="en-US" dirty="0"/>
              <a:t>555-0100​</a:t>
            </a:r>
          </a:p>
          <a:p>
            <a:r>
              <a:rPr lang="en-US" dirty="0"/>
              <a:t>info@adatumfitness.com​</a:t>
            </a:r>
          </a:p>
          <a:p>
            <a:r>
              <a:rPr lang="en-US" dirty="0"/>
              <a:t>adatumfitness.com</a:t>
            </a:r>
          </a:p>
        </p:txBody>
      </p:sp>
      <p:cxnSp>
        <p:nvCxnSpPr>
          <p:cNvPr id="98" name="Straight Connector 97">
            <a:extLst>
              <a:ext uri="{FF2B5EF4-FFF2-40B4-BE49-F238E27FC236}">
                <a16:creationId xmlns:a16="http://schemas.microsoft.com/office/drawing/2014/main" id="{23CD3EF2-0634-42FE-B8ED-4482390855C1}"/>
              </a:ext>
              <a:ext uri="{C183D7F6-B498-43B3-948B-1728B52AA6E4}">
                <adec:decorative xmlns:adec="http://schemas.microsoft.com/office/drawing/2017/decorative" val="1"/>
              </a:ext>
            </a:extLst>
          </p:cNvPr>
          <p:cNvCxnSpPr>
            <a:cxnSpLocks/>
          </p:cNvCxnSpPr>
          <p:nvPr/>
        </p:nvCxnSpPr>
        <p:spPr>
          <a:xfrm>
            <a:off x="9755615" y="2185040"/>
            <a:ext cx="806824" cy="0"/>
          </a:xfrm>
          <a:prstGeom prst="line">
            <a:avLst/>
          </a:prstGeom>
          <a:ln w="603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99B8BD9F-0BB2-46DD-8043-6BF17DDB0050}"/>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28</a:t>
            </a:fld>
            <a:endParaRPr lang="en-US" sz="1200" dirty="0">
              <a:solidFill>
                <a:schemeClr val="bg1"/>
              </a:solidFill>
            </a:endParaRPr>
          </a:p>
        </p:txBody>
      </p:sp>
    </p:spTree>
    <p:extLst>
      <p:ext uri="{BB962C8B-B14F-4D97-AF65-F5344CB8AC3E}">
        <p14:creationId xmlns:p14="http://schemas.microsoft.com/office/powerpoint/2010/main" val="4269012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10" descr="group of people high fiving">
            <a:extLst>
              <a:ext uri="{FF2B5EF4-FFF2-40B4-BE49-F238E27FC236}">
                <a16:creationId xmlns:a16="http://schemas.microsoft.com/office/drawing/2014/main" id="{A04FC361-1D94-4AC0-B641-3C71D202779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37" r="237"/>
          <a:stretch/>
        </p:blipFill>
        <p:spPr/>
      </p:pic>
      <p:pic>
        <p:nvPicPr>
          <p:cNvPr id="63" name="Picture Placeholder 9" descr="person stretching on basketball court">
            <a:extLst>
              <a:ext uri="{FF2B5EF4-FFF2-40B4-BE49-F238E27FC236}">
                <a16:creationId xmlns:a16="http://schemas.microsoft.com/office/drawing/2014/main" id="{747537DA-757D-426B-9D5B-C382381ED40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t="260" b="260"/>
          <a:stretch>
            <a:fillRect/>
          </a:stretch>
        </p:blipFill>
        <p:spPr/>
      </p:pic>
      <p:sp>
        <p:nvSpPr>
          <p:cNvPr id="50" name="Text Placeholder 49">
            <a:extLst>
              <a:ext uri="{FF2B5EF4-FFF2-40B4-BE49-F238E27FC236}">
                <a16:creationId xmlns:a16="http://schemas.microsoft.com/office/drawing/2014/main" id="{17244F77-D001-48EC-AB14-612BA474E2E5}"/>
              </a:ext>
            </a:extLst>
          </p:cNvPr>
          <p:cNvSpPr>
            <a:spLocks noGrp="1"/>
          </p:cNvSpPr>
          <p:nvPr>
            <p:ph type="body" sz="quarter" idx="1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Maecenas porttitor congue massa. Fusce posuere, magna sed pulvinar ultricies, purus lectus malesuada libero, sit amet commodo magna eros quis urna.</a:t>
            </a:r>
          </a:p>
          <a:p>
            <a:endParaRPr lang="en-US" dirty="0"/>
          </a:p>
        </p:txBody>
      </p:sp>
      <p:sp>
        <p:nvSpPr>
          <p:cNvPr id="51" name="Text Placeholder 50">
            <a:extLst>
              <a:ext uri="{FF2B5EF4-FFF2-40B4-BE49-F238E27FC236}">
                <a16:creationId xmlns:a16="http://schemas.microsoft.com/office/drawing/2014/main" id="{7C713C4C-29E6-4E46-887F-AD1DB57F4FD1}"/>
              </a:ext>
            </a:extLst>
          </p:cNvPr>
          <p:cNvSpPr>
            <a:spLocks noGrp="1"/>
          </p:cNvSpPr>
          <p:nvPr>
            <p:ph type="body" sz="quarter" idx="1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endParaRPr lang="en-US" dirty="0"/>
          </a:p>
        </p:txBody>
      </p:sp>
      <p:sp>
        <p:nvSpPr>
          <p:cNvPr id="49" name="Title 48">
            <a:extLst>
              <a:ext uri="{FF2B5EF4-FFF2-40B4-BE49-F238E27FC236}">
                <a16:creationId xmlns:a16="http://schemas.microsoft.com/office/drawing/2014/main" id="{4D939ECF-AD87-4C79-AD99-C89EBC8965B8}"/>
              </a:ext>
            </a:extLst>
          </p:cNvPr>
          <p:cNvSpPr>
            <a:spLocks noGrp="1"/>
          </p:cNvSpPr>
          <p:nvPr>
            <p:ph type="title"/>
          </p:nvPr>
        </p:nvSpPr>
        <p:spPr/>
        <p:txBody>
          <a:bodyPr/>
          <a:lstStyle/>
          <a:p>
            <a:r>
              <a:rPr lang="en-US" dirty="0"/>
              <a:t>GROUP FITNESS CLASSES​</a:t>
            </a:r>
            <a:br>
              <a:rPr lang="en-US" dirty="0"/>
            </a:br>
            <a:endParaRPr lang="en-US" dirty="0"/>
          </a:p>
        </p:txBody>
      </p:sp>
      <p:sp>
        <p:nvSpPr>
          <p:cNvPr id="54" name="Text Placeholder 53">
            <a:extLst>
              <a:ext uri="{FF2B5EF4-FFF2-40B4-BE49-F238E27FC236}">
                <a16:creationId xmlns:a16="http://schemas.microsoft.com/office/drawing/2014/main" id="{9D918087-CF98-46DE-B53A-71239B9E4EBB}"/>
              </a:ext>
            </a:extLst>
          </p:cNvPr>
          <p:cNvSpPr>
            <a:spLocks noGrp="1"/>
          </p:cNvSpPr>
          <p:nvPr>
            <p:ph type="body" sz="quarter" idx="15"/>
          </p:nvPr>
        </p:nvSpPr>
        <p:spPr/>
        <p:txBody>
          <a:bodyPr/>
          <a:lstStyle/>
          <a:p>
            <a:r>
              <a:rPr lang="en-US" dirty="0"/>
              <a:t>Lorem ipsum dolor sit amet, consectetur adipiscing elit, sed do eiusmod tempor. </a:t>
            </a:r>
          </a:p>
          <a:p>
            <a:r>
              <a:rPr lang="en-US" dirty="0"/>
              <a:t>Duis aute irure dolor in reprehenderit in voluptate velit esse cillum dolore eu fugiat nulla pariatur. </a:t>
            </a:r>
          </a:p>
          <a:p>
            <a:r>
              <a:rPr lang="en-US" dirty="0"/>
              <a:t>Excepteur sint occaecat cupidatat non proident, sunt in culpa qui officia deserunt mollit anim id est laborum. </a:t>
            </a:r>
          </a:p>
          <a:p>
            <a:endParaRPr lang="en-US" dirty="0"/>
          </a:p>
        </p:txBody>
      </p:sp>
      <p:sp>
        <p:nvSpPr>
          <p:cNvPr id="5" name="Text Placeholder 4">
            <a:extLst>
              <a:ext uri="{FF2B5EF4-FFF2-40B4-BE49-F238E27FC236}">
                <a16:creationId xmlns:a16="http://schemas.microsoft.com/office/drawing/2014/main" id="{88E6371F-5EA3-401C-BDDB-BF63D09C9A8B}"/>
              </a:ext>
            </a:extLst>
          </p:cNvPr>
          <p:cNvSpPr>
            <a:spLocks noGrp="1"/>
          </p:cNvSpPr>
          <p:nvPr>
            <p:ph type="body" sz="quarter" idx="16"/>
          </p:nvPr>
        </p:nvSpPr>
        <p:spPr/>
        <p:txBody>
          <a:bodyPr/>
          <a:lstStyle/>
          <a:p>
            <a:r>
              <a:rPr lang="en-US" dirty="0"/>
              <a:t>BE YOUR OWN INSPIRATION​ </a:t>
            </a:r>
          </a:p>
        </p:txBody>
      </p:sp>
      <p:sp>
        <p:nvSpPr>
          <p:cNvPr id="9" name="Slide Number Placeholder 5">
            <a:extLst>
              <a:ext uri="{FF2B5EF4-FFF2-40B4-BE49-F238E27FC236}">
                <a16:creationId xmlns:a16="http://schemas.microsoft.com/office/drawing/2014/main" id="{6CD84FC3-585C-4A68-94A0-19B6BD1185C2}"/>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29</a:t>
            </a:fld>
            <a:endParaRPr lang="en-US" sz="1200" dirty="0">
              <a:solidFill>
                <a:schemeClr val="bg1"/>
              </a:solidFill>
            </a:endParaRPr>
          </a:p>
        </p:txBody>
      </p:sp>
    </p:spTree>
    <p:extLst>
      <p:ext uri="{BB962C8B-B14F-4D97-AF65-F5344CB8AC3E}">
        <p14:creationId xmlns:p14="http://schemas.microsoft.com/office/powerpoint/2010/main" val="311767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t="10806" b="10806"/>
          <a:stretch/>
        </p:blipFill>
        <p:spPr>
          <a:xfrm>
            <a:off x="0" y="1"/>
            <a:ext cx="12192000" cy="63713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10" name="Arrow: Chevron 9">
            <a:extLst>
              <a:ext uri="{FF2B5EF4-FFF2-40B4-BE49-F238E27FC236}">
                <a16:creationId xmlns:a16="http://schemas.microsoft.com/office/drawing/2014/main" id="{E865DFB2-5455-46FD-BF1F-AA978030C363}"/>
              </a:ext>
            </a:extLst>
          </p:cNvPr>
          <p:cNvSpPr/>
          <p:nvPr/>
        </p:nvSpPr>
        <p:spPr>
          <a:xfrm>
            <a:off x="3251741" y="0"/>
            <a:ext cx="9240253" cy="653591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 name="Group 1">
            <a:extLst>
              <a:ext uri="{FF2B5EF4-FFF2-40B4-BE49-F238E27FC236}">
                <a16:creationId xmlns:a16="http://schemas.microsoft.com/office/drawing/2014/main" id="{EB224DFE-A4C4-4854-BC0F-90E6073D1EFF}"/>
              </a:ext>
            </a:extLst>
          </p:cNvPr>
          <p:cNvGrpSpPr/>
          <p:nvPr/>
        </p:nvGrpSpPr>
        <p:grpSpPr>
          <a:xfrm>
            <a:off x="4796392" y="213874"/>
            <a:ext cx="430418" cy="349893"/>
            <a:chOff x="4628144" y="363148"/>
            <a:chExt cx="430418" cy="349893"/>
          </a:xfrm>
        </p:grpSpPr>
        <p:sp>
          <p:nvSpPr>
            <p:cNvPr id="13" name="Rectangle 12">
              <a:extLst>
                <a:ext uri="{FF2B5EF4-FFF2-40B4-BE49-F238E27FC236}">
                  <a16:creationId xmlns:a16="http://schemas.microsoft.com/office/drawing/2014/main" id="{6FBEB070-A4AE-4874-9AD9-2699CC61F86C}"/>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4" name="Google Shape;160;p19">
              <a:extLst>
                <a:ext uri="{FF2B5EF4-FFF2-40B4-BE49-F238E27FC236}">
                  <a16:creationId xmlns:a16="http://schemas.microsoft.com/office/drawing/2014/main" id="{BEDDB538-2BDB-4146-BE83-965CDED74148}"/>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1</a:t>
              </a:r>
            </a:p>
          </p:txBody>
        </p:sp>
      </p:grpSp>
      <p:sp>
        <p:nvSpPr>
          <p:cNvPr id="15" name="Google Shape;157;p19">
            <a:extLst>
              <a:ext uri="{FF2B5EF4-FFF2-40B4-BE49-F238E27FC236}">
                <a16:creationId xmlns:a16="http://schemas.microsoft.com/office/drawing/2014/main" id="{AC03434D-D207-4B3F-BE0B-5A22B1A77236}"/>
              </a:ext>
            </a:extLst>
          </p:cNvPr>
          <p:cNvSpPr txBox="1">
            <a:spLocks/>
          </p:cNvSpPr>
          <p:nvPr/>
        </p:nvSpPr>
        <p:spPr>
          <a:xfrm flipH="1">
            <a:off x="5235199" y="175055"/>
            <a:ext cx="4455699" cy="805514"/>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No solid recipe for building a team</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Close attention to team working.</a:t>
            </a:r>
          </a:p>
          <a:p>
            <a:pPr>
              <a:spcBef>
                <a:spcPts val="0"/>
              </a:spcBef>
            </a:pPr>
            <a:r>
              <a:rPr lang="en-US" sz="1200" dirty="0">
                <a:latin typeface="Calibri" panose="020F0502020204030204" pitchFamily="34" charset="0"/>
                <a:ea typeface="Calibri" panose="020F0502020204030204" pitchFamily="34" charset="0"/>
                <a:cs typeface="Arial" panose="020B0604020202020204" pitchFamily="34" charset="0"/>
              </a:rPr>
              <a:t>Learn and prepare action plan in agile way.</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Improve the level of trust and cooperation gradually. </a:t>
            </a:r>
          </a:p>
        </p:txBody>
      </p:sp>
      <p:sp>
        <p:nvSpPr>
          <p:cNvPr id="19" name="Google Shape;157;p19">
            <a:extLst>
              <a:ext uri="{FF2B5EF4-FFF2-40B4-BE49-F238E27FC236}">
                <a16:creationId xmlns:a16="http://schemas.microsoft.com/office/drawing/2014/main" id="{9BCB12AB-00B9-44FC-805B-4C89C114D2D2}"/>
              </a:ext>
            </a:extLst>
          </p:cNvPr>
          <p:cNvSpPr txBox="1">
            <a:spLocks/>
          </p:cNvSpPr>
          <p:nvPr/>
        </p:nvSpPr>
        <p:spPr>
          <a:xfrm flipH="1">
            <a:off x="6097776" y="1214298"/>
            <a:ext cx="4818078" cy="105528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Born in the new professional family</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Observation and Self-Awareness.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Deep dive in Company and customer Values.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One-</a:t>
            </a:r>
            <a:r>
              <a:rPr lang="en-US" sz="1200" dirty="0">
                <a:latin typeface="Calibri" panose="020F0502020204030204" pitchFamily="34" charset="0"/>
                <a:ea typeface="Calibri" panose="020F0502020204030204" pitchFamily="34" charset="0"/>
                <a:cs typeface="Arial" panose="020B0604020202020204" pitchFamily="34" charset="0"/>
              </a:rPr>
              <a:t>to-</a:t>
            </a:r>
            <a:r>
              <a:rPr lang="en-US" sz="1200" dirty="0">
                <a:effectLst/>
                <a:latin typeface="Calibri" panose="020F0502020204030204" pitchFamily="34" charset="0"/>
                <a:ea typeface="Calibri" panose="020F0502020204030204" pitchFamily="34" charset="0"/>
                <a:cs typeface="Arial" panose="020B0604020202020204" pitchFamily="34" charset="0"/>
              </a:rPr>
              <a:t>one session and Q&amp;A</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Learn culture, standard and processes.</a:t>
            </a:r>
          </a:p>
        </p:txBody>
      </p:sp>
      <p:grpSp>
        <p:nvGrpSpPr>
          <p:cNvPr id="28" name="Group 27">
            <a:extLst>
              <a:ext uri="{FF2B5EF4-FFF2-40B4-BE49-F238E27FC236}">
                <a16:creationId xmlns:a16="http://schemas.microsoft.com/office/drawing/2014/main" id="{E2666604-6900-47E4-974F-054B75F92AF8}"/>
              </a:ext>
            </a:extLst>
          </p:cNvPr>
          <p:cNvGrpSpPr/>
          <p:nvPr/>
        </p:nvGrpSpPr>
        <p:grpSpPr>
          <a:xfrm>
            <a:off x="5665582" y="1248920"/>
            <a:ext cx="430418" cy="349893"/>
            <a:chOff x="4628144" y="363148"/>
            <a:chExt cx="430418" cy="349893"/>
          </a:xfrm>
        </p:grpSpPr>
        <p:sp>
          <p:nvSpPr>
            <p:cNvPr id="29" name="Rectangle 28">
              <a:extLst>
                <a:ext uri="{FF2B5EF4-FFF2-40B4-BE49-F238E27FC236}">
                  <a16:creationId xmlns:a16="http://schemas.microsoft.com/office/drawing/2014/main" id="{3DB1B960-6CAB-4DBE-A85A-74E4D56991C6}"/>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30" name="Google Shape;160;p19">
              <a:extLst>
                <a:ext uri="{FF2B5EF4-FFF2-40B4-BE49-F238E27FC236}">
                  <a16:creationId xmlns:a16="http://schemas.microsoft.com/office/drawing/2014/main" id="{8E2A953E-995A-41FF-9D3A-B1EBE7B61BB6}"/>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2</a:t>
              </a:r>
            </a:p>
          </p:txBody>
        </p:sp>
      </p:grpSp>
      <p:sp>
        <p:nvSpPr>
          <p:cNvPr id="31" name="Google Shape;157;p19">
            <a:extLst>
              <a:ext uri="{FF2B5EF4-FFF2-40B4-BE49-F238E27FC236}">
                <a16:creationId xmlns:a16="http://schemas.microsoft.com/office/drawing/2014/main" id="{25BCFB10-664F-47D7-AFDD-4CDF75A7B920}"/>
              </a:ext>
            </a:extLst>
          </p:cNvPr>
          <p:cNvSpPr txBox="1">
            <a:spLocks/>
          </p:cNvSpPr>
          <p:nvPr/>
        </p:nvSpPr>
        <p:spPr>
          <a:xfrm flipH="1">
            <a:off x="7152438" y="2875158"/>
            <a:ext cx="4004702" cy="104128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Team Collaboration</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Clear objectives &amp; roles.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Open communication &amp; team achievement.</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Improve cooperation among team members.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Be honest and friendly to an acceptable extent.</a:t>
            </a:r>
          </a:p>
        </p:txBody>
      </p:sp>
      <p:sp>
        <p:nvSpPr>
          <p:cNvPr id="32" name="Google Shape;157;p19">
            <a:extLst>
              <a:ext uri="{FF2B5EF4-FFF2-40B4-BE49-F238E27FC236}">
                <a16:creationId xmlns:a16="http://schemas.microsoft.com/office/drawing/2014/main" id="{C208D0DB-C8F5-4A8C-A0C3-79590446FBF9}"/>
              </a:ext>
            </a:extLst>
          </p:cNvPr>
          <p:cNvSpPr txBox="1">
            <a:spLocks/>
          </p:cNvSpPr>
          <p:nvPr/>
        </p:nvSpPr>
        <p:spPr>
          <a:xfrm flipH="1">
            <a:off x="6097774" y="4109932"/>
            <a:ext cx="4264151" cy="85075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Establish a Connection with Each Team Member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Learn specific skills, interests and drawbacks.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Brainstorming session to hear individual ideas.</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Provide opportunities for personal development.</a:t>
            </a:r>
          </a:p>
        </p:txBody>
      </p:sp>
      <p:sp>
        <p:nvSpPr>
          <p:cNvPr id="33" name="Google Shape;157;p19">
            <a:extLst>
              <a:ext uri="{FF2B5EF4-FFF2-40B4-BE49-F238E27FC236}">
                <a16:creationId xmlns:a16="http://schemas.microsoft.com/office/drawing/2014/main" id="{C3A23E04-5DEA-4A00-A6C3-B8271011A47A}"/>
              </a:ext>
            </a:extLst>
          </p:cNvPr>
          <p:cNvSpPr txBox="1">
            <a:spLocks/>
          </p:cNvSpPr>
          <p:nvPr/>
        </p:nvSpPr>
        <p:spPr>
          <a:xfrm flipH="1">
            <a:off x="5226807" y="5273833"/>
            <a:ext cx="4168861" cy="104127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cs typeface="Arial" panose="020B0604020202020204" pitchFamily="34" charset="0"/>
              </a:rPr>
              <a:t>Monitor And Review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What has the team achieved so far?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What did they change, learn?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What’s working well? </a:t>
            </a:r>
          </a:p>
          <a:p>
            <a:pPr>
              <a:spcBef>
                <a:spcPts val="0"/>
              </a:spcBef>
            </a:pPr>
            <a:r>
              <a:rPr lang="en-US" sz="1200" dirty="0">
                <a:effectLst/>
                <a:latin typeface="Calibri" panose="020F0502020204030204" pitchFamily="34" charset="0"/>
                <a:ea typeface="Calibri" panose="020F0502020204030204" pitchFamily="34" charset="0"/>
                <a:cs typeface="Arial" panose="020B0604020202020204" pitchFamily="34" charset="0"/>
              </a:rPr>
              <a:t>Help team to review themselves individually.</a:t>
            </a:r>
          </a:p>
        </p:txBody>
      </p:sp>
      <p:grpSp>
        <p:nvGrpSpPr>
          <p:cNvPr id="34" name="Group 33">
            <a:extLst>
              <a:ext uri="{FF2B5EF4-FFF2-40B4-BE49-F238E27FC236}">
                <a16:creationId xmlns:a16="http://schemas.microsoft.com/office/drawing/2014/main" id="{9E3D83A0-89DB-4F3D-A920-B787F7366145}"/>
              </a:ext>
            </a:extLst>
          </p:cNvPr>
          <p:cNvGrpSpPr/>
          <p:nvPr/>
        </p:nvGrpSpPr>
        <p:grpSpPr>
          <a:xfrm>
            <a:off x="4796392" y="5307389"/>
            <a:ext cx="430418" cy="349893"/>
            <a:chOff x="4628144" y="363148"/>
            <a:chExt cx="430418" cy="349893"/>
          </a:xfrm>
        </p:grpSpPr>
        <p:sp>
          <p:nvSpPr>
            <p:cNvPr id="35" name="Rectangle 34">
              <a:extLst>
                <a:ext uri="{FF2B5EF4-FFF2-40B4-BE49-F238E27FC236}">
                  <a16:creationId xmlns:a16="http://schemas.microsoft.com/office/drawing/2014/main" id="{F15BBE8D-FF7F-4DD3-9F75-BE2017C08256}"/>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36" name="Google Shape;160;p19">
              <a:extLst>
                <a:ext uri="{FF2B5EF4-FFF2-40B4-BE49-F238E27FC236}">
                  <a16:creationId xmlns:a16="http://schemas.microsoft.com/office/drawing/2014/main" id="{A8FFA89A-A94C-4018-9473-4BAB1EFCCADC}"/>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5</a:t>
              </a:r>
            </a:p>
          </p:txBody>
        </p:sp>
      </p:grpSp>
      <p:grpSp>
        <p:nvGrpSpPr>
          <p:cNvPr id="37" name="Group 36">
            <a:extLst>
              <a:ext uri="{FF2B5EF4-FFF2-40B4-BE49-F238E27FC236}">
                <a16:creationId xmlns:a16="http://schemas.microsoft.com/office/drawing/2014/main" id="{02223F42-3B5B-496D-B8FC-14778C2B1A1E}"/>
              </a:ext>
            </a:extLst>
          </p:cNvPr>
          <p:cNvGrpSpPr/>
          <p:nvPr/>
        </p:nvGrpSpPr>
        <p:grpSpPr>
          <a:xfrm>
            <a:off x="6722020" y="2918066"/>
            <a:ext cx="430418" cy="349893"/>
            <a:chOff x="4628144" y="363148"/>
            <a:chExt cx="430418" cy="349893"/>
          </a:xfrm>
        </p:grpSpPr>
        <p:sp>
          <p:nvSpPr>
            <p:cNvPr id="38" name="Rectangle 37">
              <a:extLst>
                <a:ext uri="{FF2B5EF4-FFF2-40B4-BE49-F238E27FC236}">
                  <a16:creationId xmlns:a16="http://schemas.microsoft.com/office/drawing/2014/main" id="{DB2FF0BD-949B-4B85-8C72-766DE23EEA2D}"/>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39" name="Google Shape;160;p19">
              <a:extLst>
                <a:ext uri="{FF2B5EF4-FFF2-40B4-BE49-F238E27FC236}">
                  <a16:creationId xmlns:a16="http://schemas.microsoft.com/office/drawing/2014/main" id="{39A27006-00A6-4EB4-A14A-A9BC1878AC9B}"/>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3</a:t>
              </a:r>
            </a:p>
          </p:txBody>
        </p:sp>
      </p:grpSp>
      <p:grpSp>
        <p:nvGrpSpPr>
          <p:cNvPr id="40" name="Group 39">
            <a:extLst>
              <a:ext uri="{FF2B5EF4-FFF2-40B4-BE49-F238E27FC236}">
                <a16:creationId xmlns:a16="http://schemas.microsoft.com/office/drawing/2014/main" id="{A81DD32F-CCB2-4CED-BBF7-BA90C47617C0}"/>
              </a:ext>
            </a:extLst>
          </p:cNvPr>
          <p:cNvGrpSpPr/>
          <p:nvPr/>
        </p:nvGrpSpPr>
        <p:grpSpPr>
          <a:xfrm>
            <a:off x="5665582" y="4137138"/>
            <a:ext cx="430418" cy="349893"/>
            <a:chOff x="4628144" y="363148"/>
            <a:chExt cx="430418" cy="349893"/>
          </a:xfrm>
        </p:grpSpPr>
        <p:sp>
          <p:nvSpPr>
            <p:cNvPr id="41" name="Rectangle 40">
              <a:extLst>
                <a:ext uri="{FF2B5EF4-FFF2-40B4-BE49-F238E27FC236}">
                  <a16:creationId xmlns:a16="http://schemas.microsoft.com/office/drawing/2014/main" id="{95B9BDD2-8293-406F-AF47-4CB226D4E506}"/>
                </a:ext>
                <a:ext uri="{C183D7F6-B498-43B3-948B-1728B52AA6E4}">
                  <adec:decorative xmlns:adec="http://schemas.microsoft.com/office/drawing/2017/decorative" val="1"/>
                </a:ext>
              </a:extLst>
            </p:cNvPr>
            <p:cNvSpPr/>
            <p:nvPr/>
          </p:nvSpPr>
          <p:spPr>
            <a:xfrm>
              <a:off x="4670089" y="667322"/>
              <a:ext cx="38847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2" name="Google Shape;160;p19">
              <a:extLst>
                <a:ext uri="{FF2B5EF4-FFF2-40B4-BE49-F238E27FC236}">
                  <a16:creationId xmlns:a16="http://schemas.microsoft.com/office/drawing/2014/main" id="{676D064E-97C2-4A29-8870-8709B59BB744}"/>
                </a:ext>
              </a:extLst>
            </p:cNvPr>
            <p:cNvSpPr txBox="1">
              <a:spLocks/>
            </p:cNvSpPr>
            <p:nvPr/>
          </p:nvSpPr>
          <p:spPr>
            <a:xfrm>
              <a:off x="4628144" y="363148"/>
              <a:ext cx="388473" cy="3041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r">
                <a:spcBef>
                  <a:spcPts val="0"/>
                </a:spcBef>
              </a:pPr>
              <a:r>
                <a:rPr lang="es" sz="2400" dirty="0"/>
                <a:t>4</a:t>
              </a:r>
            </a:p>
          </p:txBody>
        </p:sp>
      </p:grpSp>
    </p:spTree>
    <p:extLst>
      <p:ext uri="{BB962C8B-B14F-4D97-AF65-F5344CB8AC3E}">
        <p14:creationId xmlns:p14="http://schemas.microsoft.com/office/powerpoint/2010/main" val="46125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F12A73B-1724-4152-9A25-29D8BDB57AC4}"/>
              </a:ext>
            </a:extLst>
          </p:cNvPr>
          <p:cNvSpPr>
            <a:spLocks noGrp="1"/>
          </p:cNvSpPr>
          <p:nvPr>
            <p:ph type="title"/>
          </p:nvPr>
        </p:nvSpPr>
        <p:spPr/>
        <p:txBody>
          <a:bodyPr/>
          <a:lstStyle/>
          <a:p>
            <a:endParaRPr lang="en-US"/>
          </a:p>
        </p:txBody>
      </p:sp>
      <p:sp>
        <p:nvSpPr>
          <p:cNvPr id="20" name="Text Placeholder 19">
            <a:extLst>
              <a:ext uri="{FF2B5EF4-FFF2-40B4-BE49-F238E27FC236}">
                <a16:creationId xmlns:a16="http://schemas.microsoft.com/office/drawing/2014/main" id="{E61E137B-510C-4A90-9B5E-25589E483898}"/>
              </a:ext>
            </a:extLst>
          </p:cNvPr>
          <p:cNvSpPr>
            <a:spLocks noGrp="1"/>
          </p:cNvSpPr>
          <p:nvPr>
            <p:ph type="body" sz="quarter" idx="32"/>
          </p:nvPr>
        </p:nvSpPr>
        <p:spPr/>
        <p:txBody>
          <a:bodyPr/>
          <a:lstStyle/>
          <a:p>
            <a:endParaRPr lang="en-US"/>
          </a:p>
        </p:txBody>
      </p:sp>
      <p:pic>
        <p:nvPicPr>
          <p:cNvPr id="22" name="Content Placeholder 21">
            <a:extLst>
              <a:ext uri="{FF2B5EF4-FFF2-40B4-BE49-F238E27FC236}">
                <a16:creationId xmlns:a16="http://schemas.microsoft.com/office/drawing/2014/main" id="{56971B31-8C26-43FE-BF8C-4D806F25A8B3}"/>
              </a:ext>
            </a:extLst>
          </p:cNvPr>
          <p:cNvPicPr>
            <a:picLocks noGrp="1" noChangeAspect="1"/>
          </p:cNvPicPr>
          <p:nvPr>
            <p:ph idx="1"/>
          </p:nvPr>
        </p:nvPicPr>
        <p:blipFill>
          <a:blip r:embed="rId2"/>
          <a:stretch>
            <a:fillRect/>
          </a:stretch>
        </p:blipFill>
        <p:spPr>
          <a:xfrm>
            <a:off x="3212362" y="1511300"/>
            <a:ext cx="5767275" cy="4679950"/>
          </a:xfrm>
        </p:spPr>
      </p:pic>
      <p:sp>
        <p:nvSpPr>
          <p:cNvPr id="9" name="Slide Number Placeholder 8">
            <a:extLst>
              <a:ext uri="{FF2B5EF4-FFF2-40B4-BE49-F238E27FC236}">
                <a16:creationId xmlns:a16="http://schemas.microsoft.com/office/drawing/2014/main" id="{6042785A-7F6D-4FC4-881C-8981D3F27D81}"/>
              </a:ext>
            </a:extLst>
          </p:cNvPr>
          <p:cNvSpPr>
            <a:spLocks noGrp="1"/>
          </p:cNvSpPr>
          <p:nvPr>
            <p:ph type="sldNum" sz="quarter" idx="33"/>
          </p:nvPr>
        </p:nvSpPr>
        <p:spPr/>
        <p:txBody>
          <a:bodyPr/>
          <a:lstStyle/>
          <a:p>
            <a:fld id="{19B51A1E-902D-48AF-9020-955120F399B6}" type="slidenum">
              <a:rPr lang="en-US" noProof="0" smtClean="0"/>
              <a:pPr/>
              <a:t>30</a:t>
            </a:fld>
            <a:endParaRPr lang="en-US" noProof="0" dirty="0"/>
          </a:p>
        </p:txBody>
      </p:sp>
    </p:spTree>
    <p:extLst>
      <p:ext uri="{BB962C8B-B14F-4D97-AF65-F5344CB8AC3E}">
        <p14:creationId xmlns:p14="http://schemas.microsoft.com/office/powerpoint/2010/main" val="31934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a:srcRect l="8" r="8"/>
          <a:stretch/>
        </p:blipFill>
        <p:spPr>
          <a:xfrm>
            <a:off x="0" y="1"/>
            <a:ext cx="12192000" cy="6371350"/>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8783272" y="5577514"/>
            <a:ext cx="3094173" cy="565899"/>
          </a:xfrm>
          <a:solidFill>
            <a:schemeClr val="tx1">
              <a:lumMod val="95000"/>
              <a:lumOff val="5000"/>
            </a:schemeClr>
          </a:solidFill>
        </p:spPr>
        <p:txBody>
          <a:bodyPr/>
          <a:lstStyle/>
          <a:p>
            <a:r>
              <a:rPr lang="en-US" sz="1400" dirty="0"/>
              <a:t>Architecture Blueprint</a:t>
            </a:r>
            <a:br>
              <a:rPr lang="en-US" sz="1200" dirty="0"/>
            </a:br>
            <a:r>
              <a:rPr lang="en-US" sz="1100" dirty="0"/>
              <a:t>Auto Scale Port Scanning Collector</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4</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7" name="Rectangle 6">
            <a:extLst>
              <a:ext uri="{FF2B5EF4-FFF2-40B4-BE49-F238E27FC236}">
                <a16:creationId xmlns:a16="http://schemas.microsoft.com/office/drawing/2014/main" id="{9CC1EDCE-EDF9-4F08-BAF2-2F7CF8357188}"/>
              </a:ext>
              <a:ext uri="{C183D7F6-B498-43B3-948B-1728B52AA6E4}">
                <adec:decorative xmlns:adec="http://schemas.microsoft.com/office/drawing/2017/decorative" val="1"/>
              </a:ext>
            </a:extLst>
          </p:cNvPr>
          <p:cNvSpPr/>
          <p:nvPr/>
        </p:nvSpPr>
        <p:spPr>
          <a:xfrm>
            <a:off x="9466033" y="5462690"/>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884442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Success </a:t>
            </a:r>
            <a:r>
              <a:rPr lang="en-US" sz="3200" dirty="0">
                <a:latin typeface="+mj-lt"/>
              </a:rPr>
              <a:t>Criteria</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CUSTOMER PERSPECTIVE</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reeform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descr="This image is an icon of money.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 descr="This image is an icon of money.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Lorem ipsum dolor sit amet, consectetur adipiscing elit, sed do eiusmod tempor incididunt ut labore et dolore magna aliqua. </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Lorem ipsum dolor sit amet, consectetur adipiscing elit, sed do eiusmod tempor incididunt ut labore et dolore magna aliqua.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Slide Number Placeholder 5">
            <a:extLst>
              <a:ext uri="{FF2B5EF4-FFF2-40B4-BE49-F238E27FC236}">
                <a16:creationId xmlns:a16="http://schemas.microsoft.com/office/drawing/2014/main" id="{8442D10F-EB6C-4349-8822-869B16CF7116}"/>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5</a:t>
            </a:fld>
            <a:endParaRPr lang="en-US" sz="1200" dirty="0">
              <a:solidFill>
                <a:schemeClr val="bg1"/>
              </a:solidFill>
            </a:endParaRPr>
          </a:p>
        </p:txBody>
      </p:sp>
    </p:spTree>
    <p:extLst>
      <p:ext uri="{BB962C8B-B14F-4D97-AF65-F5344CB8AC3E}">
        <p14:creationId xmlns:p14="http://schemas.microsoft.com/office/powerpoint/2010/main" val="395261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US" sz="2800" dirty="0"/>
              <a:t>Lorem ipsum dolor sit amet, consectetur adipiscing elit. </a:t>
            </a:r>
          </a:p>
          <a:p>
            <a:r>
              <a:rPr lang="en-US" dirty="0"/>
              <a:t>Ut fermentum a magna ut eleifend. Integer convallis suscipit ante eu varius. </a:t>
            </a:r>
          </a:p>
          <a:p>
            <a:r>
              <a:rPr lang="en-US" dirty="0"/>
              <a:t>Morbi a purus dolor. Suspendisse sit amet ipsum finibus justo viverra blandit. </a:t>
            </a:r>
          </a:p>
          <a:p>
            <a:r>
              <a:rPr lang="en-US" dirty="0"/>
              <a:t>Ut congue quis tortor eget sodales. </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a:stretch/>
        </p:blipFill>
        <p:spPr>
          <a:xfrm>
            <a:off x="7020216" y="-1"/>
            <a:ext cx="5171784"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870583" y="3802899"/>
            <a:ext cx="4889417" cy="985000"/>
          </a:xfrm>
        </p:spPr>
        <p:txBody>
          <a:bodyPr/>
          <a:lstStyle/>
          <a:p>
            <a:r>
              <a:rPr lang="en-US" dirty="0"/>
              <a:t>Team Building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Lorem ipsum dolor sit amet, consectetur adipiscing elit. Etiam aliquet eu mi quis lacinia. Ut fermentum a magna ut.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rgbClr val="404040"/>
          </a:solidFill>
        </p:spPr>
        <p:txBody>
          <a:bodyPr/>
          <a:lstStyle/>
          <a:p>
            <a:fld id="{19B51A1E-902D-48AF-9020-955120F399B6}" type="slidenum">
              <a:rPr lang="en-US" smtClean="0"/>
              <a:pPr/>
              <a:t>6</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700" y="3179428"/>
            <a:ext cx="3398950" cy="935198"/>
          </a:xfrm>
        </p:spPr>
        <p:txBody>
          <a:bodyPr/>
          <a:lstStyle/>
          <a:p>
            <a:r>
              <a:rPr lang="en-US" dirty="0"/>
              <a:t>Architect</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2"/>
          </p:nvPr>
        </p:nvSpPr>
        <p:spPr>
          <a:solidFill>
            <a:srgbClr val="404040"/>
          </a:solidFill>
        </p:spPr>
        <p:txBody>
          <a:bodyPr/>
          <a:lstStyle/>
          <a:p>
            <a:fld id="{19B51A1E-902D-48AF-9020-955120F399B6}" type="slidenum">
              <a:rPr lang="en-US" smtClean="0"/>
              <a:pPr/>
              <a:t>7</a:t>
            </a:fld>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idx="1"/>
          </p:nvPr>
        </p:nvSpPr>
        <p:spPr/>
        <p:txBody>
          <a:bodyPr/>
          <a:lstStyle/>
          <a:p>
            <a:r>
              <a:rPr lang="en-US" dirty="0"/>
              <a:t>Lorem ipsum dolor sit amet, consectetur adipiscing elit. Etiam aliquet eu mi quis lacinia. Ut fermentum a magna ut.</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4294967295"/>
          </p:nvPr>
        </p:nvPicPr>
        <p:blipFill>
          <a:blip r:embed="rId2"/>
          <a:srcRect/>
          <a:stretch/>
        </p:blipFill>
        <p:spPr>
          <a:xfrm>
            <a:off x="3397250" y="0"/>
            <a:ext cx="8794750" cy="6370638"/>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307900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a:srcRect/>
          <a:stretch/>
        </p:blipFill>
        <p:spPr>
          <a:xfrm>
            <a:off x="0" y="0"/>
            <a:ext cx="9256984"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sz="1400" dirty="0"/>
              <a:t>Yaser Shadmehr</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sz="1400" dirty="0"/>
              <a:t>y.Shadmehr@gmail.com</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rgbClr val="404040"/>
          </a:solidFill>
        </p:spPr>
        <p:txBody>
          <a:bodyPr/>
          <a:lstStyle/>
          <a:p>
            <a:fld id="{19B51A1E-902D-48AF-9020-955120F399B6}" type="slidenum">
              <a:rPr lang="en-US" smtClean="0"/>
              <a:pPr/>
              <a:t>8</a:t>
            </a:fld>
            <a:endParaRPr lang="en-US" dirty="0"/>
          </a:p>
        </p:txBody>
      </p:sp>
      <p:pic>
        <p:nvPicPr>
          <p:cNvPr id="15" name="Graphic 14" descr="Envelope" title="Icon Presenter Email">
            <a:extLst>
              <a:ext uri="{FF2B5EF4-FFF2-40B4-BE49-F238E27FC236}">
                <a16:creationId xmlns:a16="http://schemas.microsoft.com/office/drawing/2014/main" id="{DEDD26CF-32BC-4B44-8F02-EA834076E06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6893" y="4369389"/>
            <a:ext cx="218900" cy="218900"/>
          </a:xfrm>
          <a:prstGeom prst="rect">
            <a:avLst/>
          </a:prstGeom>
        </p:spPr>
      </p:pic>
      <p:sp>
        <p:nvSpPr>
          <p:cNvPr id="9" name="Content Placeholder 4">
            <a:extLst>
              <a:ext uri="{FF2B5EF4-FFF2-40B4-BE49-F238E27FC236}">
                <a16:creationId xmlns:a16="http://schemas.microsoft.com/office/drawing/2014/main" id="{5F15CAA7-E2CB-4CFD-8380-B08565C909A5}"/>
              </a:ext>
            </a:extLst>
          </p:cNvPr>
          <p:cNvSpPr txBox="1">
            <a:spLocks/>
          </p:cNvSpPr>
          <p:nvPr/>
        </p:nvSpPr>
        <p:spPr>
          <a:xfrm>
            <a:off x="1285479" y="5788240"/>
            <a:ext cx="6686025" cy="58311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0" i="0" dirty="0">
                <a:solidFill>
                  <a:schemeClr val="bg2">
                    <a:lumMod val="75000"/>
                  </a:schemeClr>
                </a:solidFill>
                <a:effectLst/>
              </a:rPr>
              <a:t>The content of this presentation is inspired by my interview with </a:t>
            </a:r>
            <a:r>
              <a:rPr lang="en-US" sz="1400" dirty="0">
                <a:solidFill>
                  <a:schemeClr val="bg2">
                    <a:lumMod val="75000"/>
                  </a:schemeClr>
                </a:solidFill>
              </a:rPr>
              <a:t>SecurityScorecard</a:t>
            </a:r>
            <a:r>
              <a:rPr lang="en-US" sz="1400" b="0" i="0" dirty="0">
                <a:solidFill>
                  <a:schemeClr val="bg2">
                    <a:lumMod val="75000"/>
                  </a:schemeClr>
                </a:solidFill>
                <a:effectLst/>
              </a:rPr>
              <a:t> and it may contain false assumption or confidential information.</a:t>
            </a:r>
          </a:p>
        </p:txBody>
      </p:sp>
    </p:spTree>
    <p:extLst>
      <p:ext uri="{BB962C8B-B14F-4D97-AF65-F5344CB8AC3E}">
        <p14:creationId xmlns:p14="http://schemas.microsoft.com/office/powerpoint/2010/main" val="415367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385375" cy="6015834"/>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
        <p:nvSpPr>
          <p:cNvPr id="9" name="Slide Number Placeholder 5">
            <a:extLst>
              <a:ext uri="{FF2B5EF4-FFF2-40B4-BE49-F238E27FC236}">
                <a16:creationId xmlns:a16="http://schemas.microsoft.com/office/drawing/2014/main" id="{D9A07DAF-707E-4636-9564-83E9F2AC7FC7}"/>
              </a:ext>
            </a:extLst>
          </p:cNvPr>
          <p:cNvSpPr txBox="1">
            <a:spLocks/>
          </p:cNvSpPr>
          <p:nvPr/>
        </p:nvSpPr>
        <p:spPr>
          <a:xfrm>
            <a:off x="11760000" y="6371351"/>
            <a:ext cx="432000" cy="432000"/>
          </a:xfrm>
          <a:prstGeom prst="rect">
            <a:avLst/>
          </a:prstGeom>
          <a:solidFill>
            <a:srgbClr val="404040"/>
          </a:solid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9B51A1E-902D-48AF-9020-955120F399B6}" type="slidenum">
              <a:rPr lang="en-US" sz="1200" smtClean="0">
                <a:solidFill>
                  <a:schemeClr val="bg1"/>
                </a:solidFill>
              </a:rPr>
              <a:pPr algn="ctr"/>
              <a:t>9</a:t>
            </a:fld>
            <a:endParaRPr lang="en-US" sz="1200" dirty="0">
              <a:solidFill>
                <a:schemeClr val="bg1"/>
              </a:solidFill>
            </a:endParaRPr>
          </a:p>
        </p:txBody>
      </p:sp>
    </p:spTree>
    <p:extLst>
      <p:ext uri="{BB962C8B-B14F-4D97-AF65-F5344CB8AC3E}">
        <p14:creationId xmlns:p14="http://schemas.microsoft.com/office/powerpoint/2010/main" val="2609209423"/>
      </p:ext>
    </p:extLst>
  </p:cSld>
  <p:clrMapOvr>
    <a:masterClrMapping/>
  </p:clrMapOvr>
</p:sld>
</file>

<file path=ppt/theme/theme1.xml><?xml version="1.0" encoding="utf-8"?>
<a:theme xmlns:a="http://schemas.openxmlformats.org/drawingml/2006/main" name="Office Theme">
  <a:themeElements>
    <a:clrScheme name="SecurityScoreCardTheme">
      <a:dk1>
        <a:sysClr val="windowText" lastClr="000000"/>
      </a:dk1>
      <a:lt1>
        <a:srgbClr val="FFFFFF"/>
      </a:lt1>
      <a:dk2>
        <a:srgbClr val="3F3F3F"/>
      </a:dk2>
      <a:lt2>
        <a:srgbClr val="F2F2F2"/>
      </a:lt2>
      <a:accent1>
        <a:srgbClr val="52989E"/>
      </a:accent1>
      <a:accent2>
        <a:srgbClr val="E80554"/>
      </a:accent2>
      <a:accent3>
        <a:srgbClr val="E5BD2D"/>
      </a:accent3>
      <a:accent4>
        <a:srgbClr val="41A303"/>
      </a:accent4>
      <a:accent5>
        <a:srgbClr val="404D56"/>
      </a:accent5>
      <a:accent6>
        <a:srgbClr val="D43B1A"/>
      </a:accent6>
      <a:hlink>
        <a:srgbClr val="52989E"/>
      </a:hlink>
      <a:folHlink>
        <a:srgbClr val="52989E"/>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2071</TotalTime>
  <Words>2079</Words>
  <Application>Microsoft Office PowerPoint</Application>
  <PresentationFormat>Widescreen</PresentationFormat>
  <Paragraphs>331</Paragraphs>
  <Slides>30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Segoe UI Light</vt:lpstr>
      <vt:lpstr>Times New Roman</vt:lpstr>
      <vt:lpstr>Office Theme</vt:lpstr>
      <vt:lpstr>How to Build a Team</vt:lpstr>
      <vt:lpstr>Large image</vt:lpstr>
      <vt:lpstr>Large image</vt:lpstr>
      <vt:lpstr>Large image</vt:lpstr>
      <vt:lpstr>Balanced scorecard slide 4</vt:lpstr>
      <vt:lpstr>Team Building</vt:lpstr>
      <vt:lpstr>Architect</vt:lpstr>
      <vt:lpstr>Thank You</vt:lpstr>
      <vt:lpstr>Balanced scorecard slide 10</vt:lpstr>
      <vt:lpstr>About Us</vt:lpstr>
      <vt:lpstr>Our Promise</vt:lpstr>
      <vt:lpstr>Section Divider Option 1</vt:lpstr>
      <vt:lpstr>Comparison</vt:lpstr>
      <vt:lpstr>Section Divider Option 2</vt:lpstr>
      <vt:lpstr>Chart Options</vt:lpstr>
      <vt:lpstr>Table</vt:lpstr>
      <vt:lpstr>Balanced scorecard slide 2</vt:lpstr>
      <vt:lpstr>Balanced scorecard slide 6</vt:lpstr>
      <vt:lpstr>Balanced scorecard slide 5</vt:lpstr>
      <vt:lpstr>Balanced scorecard slide 8</vt:lpstr>
      <vt:lpstr>Project analysis slide 8</vt:lpstr>
      <vt:lpstr>Project analysis slide 6</vt:lpstr>
      <vt:lpstr>Project analysis slide 4</vt:lpstr>
      <vt:lpstr>Project analysis slide 3</vt:lpstr>
      <vt:lpstr>Project analysis slide 2</vt:lpstr>
      <vt:lpstr>Large image</vt:lpstr>
      <vt:lpstr>Be Your Own Inspiration​</vt:lpstr>
      <vt:lpstr>Fitness Made Simple</vt:lpstr>
      <vt:lpstr>GROUP FITNESS CLASSES​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Yaser Shadmehr</dc:creator>
  <cp:lastModifiedBy>Yaser Shadmehr</cp:lastModifiedBy>
  <cp:revision>54</cp:revision>
  <dcterms:created xsi:type="dcterms:W3CDTF">2021-01-15T02:24:51Z</dcterms:created>
  <dcterms:modified xsi:type="dcterms:W3CDTF">2021-01-16T20:56:21Z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